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pptx" ContentType="application/vnd.openxmlformats-officedocument.presentationml.presentation"/>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3"/>
  </p:sldMasterIdLst>
  <p:notesMasterIdLst>
    <p:notesMasterId r:id="rId32"/>
  </p:notesMasterIdLst>
  <p:handoutMasterIdLst>
    <p:handoutMasterId r:id="rId33"/>
  </p:handoutMasterIdLst>
  <p:sldIdLst>
    <p:sldId id="298" r:id="rId4"/>
    <p:sldId id="314" r:id="rId5"/>
    <p:sldId id="5002" r:id="rId6"/>
    <p:sldId id="299" r:id="rId7"/>
    <p:sldId id="333" r:id="rId8"/>
    <p:sldId id="4994" r:id="rId9"/>
    <p:sldId id="4996" r:id="rId10"/>
    <p:sldId id="4998" r:id="rId11"/>
    <p:sldId id="5003" r:id="rId12"/>
    <p:sldId id="335" r:id="rId13"/>
    <p:sldId id="278" r:id="rId14"/>
    <p:sldId id="279" r:id="rId15"/>
    <p:sldId id="336" r:id="rId16"/>
    <p:sldId id="5000" r:id="rId17"/>
    <p:sldId id="327" r:id="rId18"/>
    <p:sldId id="319" r:id="rId19"/>
    <p:sldId id="328" r:id="rId20"/>
    <p:sldId id="5001" r:id="rId21"/>
    <p:sldId id="338" r:id="rId22"/>
    <p:sldId id="309" r:id="rId23"/>
    <p:sldId id="318" r:id="rId24"/>
    <p:sldId id="5004" r:id="rId25"/>
    <p:sldId id="337" r:id="rId26"/>
    <p:sldId id="322" r:id="rId27"/>
    <p:sldId id="334" r:id="rId28"/>
    <p:sldId id="5005" r:id="rId29"/>
    <p:sldId id="5006" r:id="rId30"/>
    <p:sldId id="33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7146"/>
    <a:srgbClr val="F3DF9B"/>
    <a:srgbClr val="FF00FF"/>
    <a:srgbClr val="FF9900"/>
    <a:srgbClr val="CF7DCF"/>
    <a:srgbClr val="FFB3A6"/>
    <a:srgbClr val="FBF2D7"/>
    <a:srgbClr val="FFFFFF"/>
    <a:srgbClr val="FFAFA4"/>
    <a:srgbClr val="F2AC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091DA0-7B6D-4018-822D-E3D0BE44A9A1}" v="27" dt="2026-08-19T11:14:14.394"/>
  </p1510:revLst>
</p1510:revInfo>
</file>

<file path=ppt/tableStyles.xml><?xml version="1.0" encoding="utf-8"?>
<a:tblStyleLst xmlns:a="http://schemas.openxmlformats.org/drawingml/2006/main" def="{0505E3EF-67EA-436B-97B2-0124C06EBD24}">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157" autoAdjust="0"/>
  </p:normalViewPr>
  <p:slideViewPr>
    <p:cSldViewPr snapToGrid="0">
      <p:cViewPr varScale="1">
        <p:scale>
          <a:sx n="102" d="100"/>
          <a:sy n="102" d="100"/>
        </p:scale>
        <p:origin x="954" y="102"/>
      </p:cViewPr>
      <p:guideLst/>
    </p:cSldViewPr>
  </p:slideViewPr>
  <p:outlineViewPr>
    <p:cViewPr>
      <p:scale>
        <a:sx n="33" d="100"/>
        <a:sy n="33" d="100"/>
      </p:scale>
      <p:origin x="0" y="0"/>
    </p:cViewPr>
  </p:outlineViewPr>
  <p:notesTextViewPr>
    <p:cViewPr>
      <p:scale>
        <a:sx n="3" d="2"/>
        <a:sy n="3" d="2"/>
      </p:scale>
      <p:origin x="-6" y="-18"/>
    </p:cViewPr>
  </p:notesTextViewPr>
  <p:sorterViewPr>
    <p:cViewPr>
      <p:scale>
        <a:sx n="100" d="100"/>
        <a:sy n="100" d="100"/>
      </p:scale>
      <p:origin x="0" y="-2790"/>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5/10/relationships/revisionInfo" Target="revisionInfo.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adette Madrid" userId="8962cdb1ceaf8f59" providerId="LiveId" clId="{41946EA7-8D5C-4B47-AD53-A0175AADB503}"/>
    <pc:docChg chg="undo custSel addSld delSld modSld sldOrd">
      <pc:chgData name="Bernadette Madrid" userId="8962cdb1ceaf8f59" providerId="LiveId" clId="{41946EA7-8D5C-4B47-AD53-A0175AADB503}" dt="2026-08-20T03:58:21.195" v="2095" actId="20577"/>
      <pc:docMkLst>
        <pc:docMk/>
      </pc:docMkLst>
      <pc:sldChg chg="delSp modSp add mod ord">
        <pc:chgData name="Bernadette Madrid" userId="8962cdb1ceaf8f59" providerId="LiveId" clId="{41946EA7-8D5C-4B47-AD53-A0175AADB503}" dt="2026-08-20T03:43:21.544" v="1999" actId="1076"/>
        <pc:sldMkLst>
          <pc:docMk/>
          <pc:sldMk cId="0" sldId="278"/>
        </pc:sldMkLst>
        <pc:spChg chg="mod">
          <ac:chgData name="Bernadette Madrid" userId="8962cdb1ceaf8f59" providerId="LiveId" clId="{41946EA7-8D5C-4B47-AD53-A0175AADB503}" dt="2026-08-19T09:13:15.720" v="665" actId="207"/>
          <ac:spMkLst>
            <pc:docMk/>
            <pc:sldMk cId="0" sldId="278"/>
            <ac:spMk id="474" creationId="{00000000-0000-0000-0000-000000000000}"/>
          </ac:spMkLst>
        </pc:spChg>
        <pc:spChg chg="mod">
          <ac:chgData name="Bernadette Madrid" userId="8962cdb1ceaf8f59" providerId="LiveId" clId="{41946EA7-8D5C-4B47-AD53-A0175AADB503}" dt="2026-08-19T09:13:20.978" v="666" actId="207"/>
          <ac:spMkLst>
            <pc:docMk/>
            <pc:sldMk cId="0" sldId="278"/>
            <ac:spMk id="483" creationId="{00000000-0000-0000-0000-000000000000}"/>
          </ac:spMkLst>
        </pc:spChg>
        <pc:spChg chg="mod">
          <ac:chgData name="Bernadette Madrid" userId="8962cdb1ceaf8f59" providerId="LiveId" clId="{41946EA7-8D5C-4B47-AD53-A0175AADB503}" dt="2026-08-19T09:13:25.912" v="667" actId="207"/>
          <ac:spMkLst>
            <pc:docMk/>
            <pc:sldMk cId="0" sldId="278"/>
            <ac:spMk id="484" creationId="{00000000-0000-0000-0000-000000000000}"/>
          </ac:spMkLst>
        </pc:spChg>
        <pc:spChg chg="mod">
          <ac:chgData name="Bernadette Madrid" userId="8962cdb1ceaf8f59" providerId="LiveId" clId="{41946EA7-8D5C-4B47-AD53-A0175AADB503}" dt="2026-08-20T03:43:21.544" v="1999" actId="1076"/>
          <ac:spMkLst>
            <pc:docMk/>
            <pc:sldMk cId="0" sldId="278"/>
            <ac:spMk id="489" creationId="{00000000-0000-0000-0000-000000000000}"/>
          </ac:spMkLst>
        </pc:spChg>
        <pc:grpChg chg="mod">
          <ac:chgData name="Bernadette Madrid" userId="8962cdb1ceaf8f59" providerId="LiveId" clId="{41946EA7-8D5C-4B47-AD53-A0175AADB503}" dt="2026-08-20T03:43:05.189" v="1998" actId="1076"/>
          <ac:grpSpMkLst>
            <pc:docMk/>
            <pc:sldMk cId="0" sldId="278"/>
            <ac:grpSpMk id="471" creationId="{00000000-0000-0000-0000-000000000000}"/>
          </ac:grpSpMkLst>
        </pc:grpChg>
        <pc:picChg chg="del">
          <ac:chgData name="Bernadette Madrid" userId="8962cdb1ceaf8f59" providerId="LiveId" clId="{41946EA7-8D5C-4B47-AD53-A0175AADB503}" dt="2026-08-19T09:10:42.615" v="657" actId="478"/>
          <ac:picMkLst>
            <pc:docMk/>
            <pc:sldMk cId="0" sldId="278"/>
            <ac:picMk id="470" creationId="{00000000-0000-0000-0000-000000000000}"/>
          </ac:picMkLst>
        </pc:picChg>
      </pc:sldChg>
      <pc:sldChg chg="delSp modSp add mod ord">
        <pc:chgData name="Bernadette Madrid" userId="8962cdb1ceaf8f59" providerId="LiveId" clId="{41946EA7-8D5C-4B47-AD53-A0175AADB503}" dt="2026-08-19T09:21:49.009" v="697" actId="207"/>
        <pc:sldMkLst>
          <pc:docMk/>
          <pc:sldMk cId="0" sldId="279"/>
        </pc:sldMkLst>
        <pc:spChg chg="mod">
          <ac:chgData name="Bernadette Madrid" userId="8962cdb1ceaf8f59" providerId="LiveId" clId="{41946EA7-8D5C-4B47-AD53-A0175AADB503}" dt="2026-08-19T09:21:49.009" v="697" actId="207"/>
          <ac:spMkLst>
            <pc:docMk/>
            <pc:sldMk cId="0" sldId="279"/>
            <ac:spMk id="496" creationId="{00000000-0000-0000-0000-000000000000}"/>
          </ac:spMkLst>
        </pc:spChg>
        <pc:spChg chg="mod">
          <ac:chgData name="Bernadette Madrid" userId="8962cdb1ceaf8f59" providerId="LiveId" clId="{41946EA7-8D5C-4B47-AD53-A0175AADB503}" dt="2026-08-19T09:20:19.686" v="691" actId="207"/>
          <ac:spMkLst>
            <pc:docMk/>
            <pc:sldMk cId="0" sldId="279"/>
            <ac:spMk id="498" creationId="{00000000-0000-0000-0000-000000000000}"/>
          </ac:spMkLst>
        </pc:spChg>
        <pc:spChg chg="mod">
          <ac:chgData name="Bernadette Madrid" userId="8962cdb1ceaf8f59" providerId="LiveId" clId="{41946EA7-8D5C-4B47-AD53-A0175AADB503}" dt="2026-08-19T09:21:16.856" v="696" actId="255"/>
          <ac:spMkLst>
            <pc:docMk/>
            <pc:sldMk cId="0" sldId="279"/>
            <ac:spMk id="500" creationId="{00000000-0000-0000-0000-000000000000}"/>
          </ac:spMkLst>
        </pc:spChg>
        <pc:spChg chg="mod">
          <ac:chgData name="Bernadette Madrid" userId="8962cdb1ceaf8f59" providerId="LiveId" clId="{41946EA7-8D5C-4B47-AD53-A0175AADB503}" dt="2026-08-19T09:19:52.188" v="690" actId="207"/>
          <ac:spMkLst>
            <pc:docMk/>
            <pc:sldMk cId="0" sldId="279"/>
            <ac:spMk id="502" creationId="{00000000-0000-0000-0000-000000000000}"/>
          </ac:spMkLst>
        </pc:spChg>
        <pc:spChg chg="mod">
          <ac:chgData name="Bernadette Madrid" userId="8962cdb1ceaf8f59" providerId="LiveId" clId="{41946EA7-8D5C-4B47-AD53-A0175AADB503}" dt="2026-08-19T09:21:08.341" v="695" actId="255"/>
          <ac:spMkLst>
            <pc:docMk/>
            <pc:sldMk cId="0" sldId="279"/>
            <ac:spMk id="504" creationId="{00000000-0000-0000-0000-000000000000}"/>
          </ac:spMkLst>
        </pc:spChg>
        <pc:spChg chg="mod">
          <ac:chgData name="Bernadette Madrid" userId="8962cdb1ceaf8f59" providerId="LiveId" clId="{41946EA7-8D5C-4B47-AD53-A0175AADB503}" dt="2026-08-19T09:19:39.425" v="689" actId="207"/>
          <ac:spMkLst>
            <pc:docMk/>
            <pc:sldMk cId="0" sldId="279"/>
            <ac:spMk id="506" creationId="{00000000-0000-0000-0000-000000000000}"/>
          </ac:spMkLst>
        </pc:spChg>
        <pc:spChg chg="mod">
          <ac:chgData name="Bernadette Madrid" userId="8962cdb1ceaf8f59" providerId="LiveId" clId="{41946EA7-8D5C-4B47-AD53-A0175AADB503}" dt="2026-08-19T09:20:46.076" v="692" actId="255"/>
          <ac:spMkLst>
            <pc:docMk/>
            <pc:sldMk cId="0" sldId="279"/>
            <ac:spMk id="508" creationId="{00000000-0000-0000-0000-000000000000}"/>
          </ac:spMkLst>
        </pc:spChg>
        <pc:spChg chg="mod">
          <ac:chgData name="Bernadette Madrid" userId="8962cdb1ceaf8f59" providerId="LiveId" clId="{41946EA7-8D5C-4B47-AD53-A0175AADB503}" dt="2026-08-19T09:18:58.492" v="687" actId="207"/>
          <ac:spMkLst>
            <pc:docMk/>
            <pc:sldMk cId="0" sldId="279"/>
            <ac:spMk id="509" creationId="{00000000-0000-0000-0000-000000000000}"/>
          </ac:spMkLst>
        </pc:spChg>
        <pc:spChg chg="mod">
          <ac:chgData name="Bernadette Madrid" userId="8962cdb1ceaf8f59" providerId="LiveId" clId="{41946EA7-8D5C-4B47-AD53-A0175AADB503}" dt="2026-08-19T09:20:55.910" v="694" actId="14100"/>
          <ac:spMkLst>
            <pc:docMk/>
            <pc:sldMk cId="0" sldId="279"/>
            <ac:spMk id="512" creationId="{00000000-0000-0000-0000-000000000000}"/>
          </ac:spMkLst>
        </pc:spChg>
        <pc:spChg chg="mod">
          <ac:chgData name="Bernadette Madrid" userId="8962cdb1ceaf8f59" providerId="LiveId" clId="{41946EA7-8D5C-4B47-AD53-A0175AADB503}" dt="2026-08-19T09:17:55.692" v="681" actId="1076"/>
          <ac:spMkLst>
            <pc:docMk/>
            <pc:sldMk cId="0" sldId="279"/>
            <ac:spMk id="513" creationId="{00000000-0000-0000-0000-000000000000}"/>
          </ac:spMkLst>
        </pc:spChg>
        <pc:spChg chg="mod">
          <ac:chgData name="Bernadette Madrid" userId="8962cdb1ceaf8f59" providerId="LiveId" clId="{41946EA7-8D5C-4B47-AD53-A0175AADB503}" dt="2026-08-19T09:18:14.230" v="684" actId="1076"/>
          <ac:spMkLst>
            <pc:docMk/>
            <pc:sldMk cId="0" sldId="279"/>
            <ac:spMk id="514" creationId="{00000000-0000-0000-0000-000000000000}"/>
          </ac:spMkLst>
        </pc:spChg>
        <pc:spChg chg="mod">
          <ac:chgData name="Bernadette Madrid" userId="8962cdb1ceaf8f59" providerId="LiveId" clId="{41946EA7-8D5C-4B47-AD53-A0175AADB503}" dt="2026-08-19T09:18:21.980" v="685" actId="1076"/>
          <ac:spMkLst>
            <pc:docMk/>
            <pc:sldMk cId="0" sldId="279"/>
            <ac:spMk id="515" creationId="{00000000-0000-0000-0000-000000000000}"/>
          </ac:spMkLst>
        </pc:spChg>
        <pc:grpChg chg="mod">
          <ac:chgData name="Bernadette Madrid" userId="8962cdb1ceaf8f59" providerId="LiveId" clId="{41946EA7-8D5C-4B47-AD53-A0175AADB503}" dt="2026-08-19T09:17:38.085" v="678" actId="14100"/>
          <ac:grpSpMkLst>
            <pc:docMk/>
            <pc:sldMk cId="0" sldId="279"/>
            <ac:grpSpMk id="497" creationId="{00000000-0000-0000-0000-000000000000}"/>
          </ac:grpSpMkLst>
        </pc:grpChg>
        <pc:picChg chg="del">
          <ac:chgData name="Bernadette Madrid" userId="8962cdb1ceaf8f59" providerId="LiveId" clId="{41946EA7-8D5C-4B47-AD53-A0175AADB503}" dt="2026-08-19T09:10:38.026" v="656" actId="478"/>
          <ac:picMkLst>
            <pc:docMk/>
            <pc:sldMk cId="0" sldId="279"/>
            <ac:picMk id="495" creationId="{00000000-0000-0000-0000-000000000000}"/>
          </ac:picMkLst>
        </pc:picChg>
      </pc:sldChg>
      <pc:sldChg chg="addSp delSp modSp mod">
        <pc:chgData name="Bernadette Madrid" userId="8962cdb1ceaf8f59" providerId="LiveId" clId="{41946EA7-8D5C-4B47-AD53-A0175AADB503}" dt="2026-08-20T03:58:21.195" v="2095" actId="20577"/>
        <pc:sldMkLst>
          <pc:docMk/>
          <pc:sldMk cId="2352708323" sldId="298"/>
        </pc:sldMkLst>
        <pc:spChg chg="mod">
          <ac:chgData name="Bernadette Madrid" userId="8962cdb1ceaf8f59" providerId="LiveId" clId="{41946EA7-8D5C-4B47-AD53-A0175AADB503}" dt="2026-08-20T03:58:21.195" v="2095" actId="20577"/>
          <ac:spMkLst>
            <pc:docMk/>
            <pc:sldMk cId="2352708323" sldId="298"/>
            <ac:spMk id="6" creationId="{9E26165F-7820-1D40-988A-76F18A38F717}"/>
          </ac:spMkLst>
        </pc:spChg>
        <pc:picChg chg="add del mod">
          <ac:chgData name="Bernadette Madrid" userId="8962cdb1ceaf8f59" providerId="LiveId" clId="{41946EA7-8D5C-4B47-AD53-A0175AADB503}" dt="2026-08-19T11:16:41.828" v="1672" actId="478"/>
          <ac:picMkLst>
            <pc:docMk/>
            <pc:sldMk cId="2352708323" sldId="298"/>
            <ac:picMk id="3" creationId="{3F057E2C-52DF-5BBC-A8CB-71855969936A}"/>
          </ac:picMkLst>
        </pc:picChg>
        <pc:picChg chg="add mod">
          <ac:chgData name="Bernadette Madrid" userId="8962cdb1ceaf8f59" providerId="LiveId" clId="{41946EA7-8D5C-4B47-AD53-A0175AADB503}" dt="2026-08-19T11:18:14.022" v="1681" actId="14100"/>
          <ac:picMkLst>
            <pc:docMk/>
            <pc:sldMk cId="2352708323" sldId="298"/>
            <ac:picMk id="5" creationId="{B212E621-E5CC-501B-3942-06533B6401C6}"/>
          </ac:picMkLst>
        </pc:picChg>
      </pc:sldChg>
      <pc:sldChg chg="delSp modSp mod ord">
        <pc:chgData name="Bernadette Madrid" userId="8962cdb1ceaf8f59" providerId="LiveId" clId="{41946EA7-8D5C-4B47-AD53-A0175AADB503}" dt="2026-08-19T11:05:02.373" v="1276"/>
        <pc:sldMkLst>
          <pc:docMk/>
          <pc:sldMk cId="498488638" sldId="299"/>
        </pc:sldMkLst>
        <pc:spChg chg="del">
          <ac:chgData name="Bernadette Madrid" userId="8962cdb1ceaf8f59" providerId="LiveId" clId="{41946EA7-8D5C-4B47-AD53-A0175AADB503}" dt="2026-08-19T07:57:42.066" v="604" actId="478"/>
          <ac:spMkLst>
            <pc:docMk/>
            <pc:sldMk cId="498488638" sldId="299"/>
            <ac:spMk id="2" creationId="{24CE9DC1-A2DD-1D43-E9E8-622D407D8B56}"/>
          </ac:spMkLst>
        </pc:spChg>
        <pc:spChg chg="mod">
          <ac:chgData name="Bernadette Madrid" userId="8962cdb1ceaf8f59" providerId="LiveId" clId="{41946EA7-8D5C-4B47-AD53-A0175AADB503}" dt="2026-08-19T07:27:08.443" v="20" actId="20577"/>
          <ac:spMkLst>
            <pc:docMk/>
            <pc:sldMk cId="498488638" sldId="299"/>
            <ac:spMk id="3" creationId="{09057046-1292-17B2-062A-EE2A2AE8208C}"/>
          </ac:spMkLst>
        </pc:spChg>
      </pc:sldChg>
      <pc:sldChg chg="addSp delSp modSp mod ord">
        <pc:chgData name="Bernadette Madrid" userId="8962cdb1ceaf8f59" providerId="LiveId" clId="{41946EA7-8D5C-4B47-AD53-A0175AADB503}" dt="2026-08-19T10:06:57.032" v="966"/>
        <pc:sldMkLst>
          <pc:docMk/>
          <pc:sldMk cId="2666273713" sldId="309"/>
        </pc:sldMkLst>
        <pc:spChg chg="add del mod">
          <ac:chgData name="Bernadette Madrid" userId="8962cdb1ceaf8f59" providerId="LiveId" clId="{41946EA7-8D5C-4B47-AD53-A0175AADB503}" dt="2026-08-19T08:59:30.755" v="606" actId="478"/>
          <ac:spMkLst>
            <pc:docMk/>
            <pc:sldMk cId="2666273713" sldId="309"/>
            <ac:spMk id="3" creationId="{C6FFBF01-97C9-FD39-109E-DE1993EB6D8A}"/>
          </ac:spMkLst>
        </pc:spChg>
        <pc:spChg chg="add del mod">
          <ac:chgData name="Bernadette Madrid" userId="8962cdb1ceaf8f59" providerId="LiveId" clId="{41946EA7-8D5C-4B47-AD53-A0175AADB503}" dt="2026-08-19T08:59:35.101" v="608" actId="478"/>
          <ac:spMkLst>
            <pc:docMk/>
            <pc:sldMk cId="2666273713" sldId="309"/>
            <ac:spMk id="5" creationId="{12E5B98F-B965-105D-942C-AC33B80D697C}"/>
          </ac:spMkLst>
        </pc:spChg>
        <pc:spChg chg="add del mod">
          <ac:chgData name="Bernadette Madrid" userId="8962cdb1ceaf8f59" providerId="LiveId" clId="{41946EA7-8D5C-4B47-AD53-A0175AADB503}" dt="2026-08-19T08:59:40.180" v="610" actId="478"/>
          <ac:spMkLst>
            <pc:docMk/>
            <pc:sldMk cId="2666273713" sldId="309"/>
            <ac:spMk id="7" creationId="{E3F7D2CE-AA75-A8C5-0130-5E5BA00C2C48}"/>
          </ac:spMkLst>
        </pc:spChg>
        <pc:spChg chg="del">
          <ac:chgData name="Bernadette Madrid" userId="8962cdb1ceaf8f59" providerId="LiveId" clId="{41946EA7-8D5C-4B47-AD53-A0175AADB503}" dt="2026-08-19T10:05:26.541" v="952" actId="478"/>
          <ac:spMkLst>
            <pc:docMk/>
            <pc:sldMk cId="2666273713" sldId="309"/>
            <ac:spMk id="9" creationId="{5A96582B-479F-BDEB-BD49-B079CDED19DE}"/>
          </ac:spMkLst>
        </pc:spChg>
        <pc:spChg chg="del">
          <ac:chgData name="Bernadette Madrid" userId="8962cdb1ceaf8f59" providerId="LiveId" clId="{41946EA7-8D5C-4B47-AD53-A0175AADB503}" dt="2026-08-19T08:59:28.768" v="605" actId="478"/>
          <ac:spMkLst>
            <pc:docMk/>
            <pc:sldMk cId="2666273713" sldId="309"/>
            <ac:spMk id="12" creationId="{7EF040B4-755A-C69E-F89F-25060E50DB8D}"/>
          </ac:spMkLst>
        </pc:spChg>
        <pc:spChg chg="del">
          <ac:chgData name="Bernadette Madrid" userId="8962cdb1ceaf8f59" providerId="LiveId" clId="{41946EA7-8D5C-4B47-AD53-A0175AADB503}" dt="2026-08-19T08:59:33.019" v="607" actId="478"/>
          <ac:spMkLst>
            <pc:docMk/>
            <pc:sldMk cId="2666273713" sldId="309"/>
            <ac:spMk id="13" creationId="{37C06334-3BA3-F798-DAFB-F67548D4A582}"/>
          </ac:spMkLst>
        </pc:spChg>
        <pc:spChg chg="del">
          <ac:chgData name="Bernadette Madrid" userId="8962cdb1ceaf8f59" providerId="LiveId" clId="{41946EA7-8D5C-4B47-AD53-A0175AADB503}" dt="2026-08-19T08:59:37.284" v="609" actId="478"/>
          <ac:spMkLst>
            <pc:docMk/>
            <pc:sldMk cId="2666273713" sldId="309"/>
            <ac:spMk id="14" creationId="{4D1C18E5-A1D9-5C68-99FC-1FDBFB37F969}"/>
          </ac:spMkLst>
        </pc:spChg>
        <pc:picChg chg="add mod modCrop">
          <ac:chgData name="Bernadette Madrid" userId="8962cdb1ceaf8f59" providerId="LiveId" clId="{41946EA7-8D5C-4B47-AD53-A0175AADB503}" dt="2026-08-19T10:06:25.679" v="964" actId="14100"/>
          <ac:picMkLst>
            <pc:docMk/>
            <pc:sldMk cId="2666273713" sldId="309"/>
            <ac:picMk id="3" creationId="{A0400663-B045-E94A-931B-F888492FC2F5}"/>
          </ac:picMkLst>
        </pc:picChg>
      </pc:sldChg>
      <pc:sldChg chg="addSp delSp modSp mod ord">
        <pc:chgData name="Bernadette Madrid" userId="8962cdb1ceaf8f59" providerId="LiveId" clId="{41946EA7-8D5C-4B47-AD53-A0175AADB503}" dt="2026-08-19T09:51:25.220" v="942" actId="478"/>
        <pc:sldMkLst>
          <pc:docMk/>
          <pc:sldMk cId="4097413786" sldId="314"/>
        </pc:sldMkLst>
        <pc:spChg chg="add del mod">
          <ac:chgData name="Bernadette Madrid" userId="8962cdb1ceaf8f59" providerId="LiveId" clId="{41946EA7-8D5C-4B47-AD53-A0175AADB503}" dt="2026-08-19T07:50:37.197" v="591" actId="478"/>
          <ac:spMkLst>
            <pc:docMk/>
            <pc:sldMk cId="4097413786" sldId="314"/>
            <ac:spMk id="3" creationId="{722BD491-1AFF-8B94-1AB2-EC65A6A55C43}"/>
          </ac:spMkLst>
        </pc:spChg>
        <pc:spChg chg="add del mod">
          <ac:chgData name="Bernadette Madrid" userId="8962cdb1ceaf8f59" providerId="LiveId" clId="{41946EA7-8D5C-4B47-AD53-A0175AADB503}" dt="2026-08-19T07:50:43.605" v="593" actId="478"/>
          <ac:spMkLst>
            <pc:docMk/>
            <pc:sldMk cId="4097413786" sldId="314"/>
            <ac:spMk id="5" creationId="{73704F02-0C0D-CF42-806E-6783A91C5EAD}"/>
          </ac:spMkLst>
        </pc:spChg>
        <pc:spChg chg="add del mod">
          <ac:chgData name="Bernadette Madrid" userId="8962cdb1ceaf8f59" providerId="LiveId" clId="{41946EA7-8D5C-4B47-AD53-A0175AADB503}" dt="2026-08-19T07:50:47.801" v="595" actId="478"/>
          <ac:spMkLst>
            <pc:docMk/>
            <pc:sldMk cId="4097413786" sldId="314"/>
            <ac:spMk id="7" creationId="{CF940BEB-C1BF-6CD2-B948-58A2B31EE15C}"/>
          </ac:spMkLst>
        </pc:spChg>
        <pc:spChg chg="del">
          <ac:chgData name="Bernadette Madrid" userId="8962cdb1ceaf8f59" providerId="LiveId" clId="{41946EA7-8D5C-4B47-AD53-A0175AADB503}" dt="2026-08-19T09:51:25.220" v="942" actId="478"/>
          <ac:spMkLst>
            <pc:docMk/>
            <pc:sldMk cId="4097413786" sldId="314"/>
            <ac:spMk id="9" creationId="{5A96582B-479F-BDEB-BD49-B079CDED19DE}"/>
          </ac:spMkLst>
        </pc:spChg>
        <pc:spChg chg="del">
          <ac:chgData name="Bernadette Madrid" userId="8962cdb1ceaf8f59" providerId="LiveId" clId="{41946EA7-8D5C-4B47-AD53-A0175AADB503}" dt="2026-08-19T07:50:39.421" v="592" actId="478"/>
          <ac:spMkLst>
            <pc:docMk/>
            <pc:sldMk cId="4097413786" sldId="314"/>
            <ac:spMk id="14" creationId="{F8BCA836-79AE-2F05-96FD-2646EFE34FB2}"/>
          </ac:spMkLst>
        </pc:spChg>
        <pc:spChg chg="del">
          <ac:chgData name="Bernadette Madrid" userId="8962cdb1ceaf8f59" providerId="LiveId" clId="{41946EA7-8D5C-4B47-AD53-A0175AADB503}" dt="2026-08-19T07:50:45.665" v="594" actId="478"/>
          <ac:spMkLst>
            <pc:docMk/>
            <pc:sldMk cId="4097413786" sldId="314"/>
            <ac:spMk id="18" creationId="{B905DB8B-9E83-6EAC-3E60-64AA6F338FA4}"/>
          </ac:spMkLst>
        </pc:spChg>
        <pc:spChg chg="del">
          <ac:chgData name="Bernadette Madrid" userId="8962cdb1ceaf8f59" providerId="LiveId" clId="{41946EA7-8D5C-4B47-AD53-A0175AADB503}" dt="2026-08-19T07:50:32.642" v="590" actId="478"/>
          <ac:spMkLst>
            <pc:docMk/>
            <pc:sldMk cId="4097413786" sldId="314"/>
            <ac:spMk id="30" creationId="{74950847-1B0D-80D6-BC57-8B2805A34F57}"/>
          </ac:spMkLst>
        </pc:spChg>
        <pc:picChg chg="add mod">
          <ac:chgData name="Bernadette Madrid" userId="8962cdb1ceaf8f59" providerId="LiveId" clId="{41946EA7-8D5C-4B47-AD53-A0175AADB503}" dt="2026-08-19T09:50:42.873" v="925" actId="14100"/>
          <ac:picMkLst>
            <pc:docMk/>
            <pc:sldMk cId="4097413786" sldId="314"/>
            <ac:picMk id="3" creationId="{11A505AA-9A88-3DA4-C350-5B2C54DF3224}"/>
          </ac:picMkLst>
        </pc:picChg>
      </pc:sldChg>
      <pc:sldChg chg="modSp add del mod ord">
        <pc:chgData name="Bernadette Madrid" userId="8962cdb1ceaf8f59" providerId="LiveId" clId="{41946EA7-8D5C-4B47-AD53-A0175AADB503}" dt="2026-08-19T09:31:59.869" v="841" actId="47"/>
        <pc:sldMkLst>
          <pc:docMk/>
          <pc:sldMk cId="537809529" sldId="316"/>
        </pc:sldMkLst>
        <pc:graphicFrameChg chg="modGraphic">
          <ac:chgData name="Bernadette Madrid" userId="8962cdb1ceaf8f59" providerId="LiveId" clId="{41946EA7-8D5C-4B47-AD53-A0175AADB503}" dt="2026-08-19T09:16:22.349" v="677" actId="207"/>
          <ac:graphicFrameMkLst>
            <pc:docMk/>
            <pc:sldMk cId="537809529" sldId="316"/>
            <ac:graphicFrameMk id="10" creationId="{D941150E-D85C-D6E0-71CB-E865F6F372AE}"/>
          </ac:graphicFrameMkLst>
        </pc:graphicFrameChg>
      </pc:sldChg>
      <pc:sldChg chg="modSp add mod ord">
        <pc:chgData name="Bernadette Madrid" userId="8962cdb1ceaf8f59" providerId="LiveId" clId="{41946EA7-8D5C-4B47-AD53-A0175AADB503}" dt="2026-08-20T03:54:11.861" v="2080" actId="207"/>
        <pc:sldMkLst>
          <pc:docMk/>
          <pc:sldMk cId="1028509947" sldId="318"/>
        </pc:sldMkLst>
        <pc:spChg chg="mod">
          <ac:chgData name="Bernadette Madrid" userId="8962cdb1ceaf8f59" providerId="LiveId" clId="{41946EA7-8D5C-4B47-AD53-A0175AADB503}" dt="2026-08-19T10:18:52.346" v="1021" actId="207"/>
          <ac:spMkLst>
            <pc:docMk/>
            <pc:sldMk cId="1028509947" sldId="318"/>
            <ac:spMk id="5" creationId="{00000000-0000-0000-0000-000000000000}"/>
          </ac:spMkLst>
        </pc:spChg>
        <pc:spChg chg="mod">
          <ac:chgData name="Bernadette Madrid" userId="8962cdb1ceaf8f59" providerId="LiveId" clId="{41946EA7-8D5C-4B47-AD53-A0175AADB503}" dt="2026-08-19T10:26:05.543" v="1101" actId="14100"/>
          <ac:spMkLst>
            <pc:docMk/>
            <pc:sldMk cId="1028509947" sldId="318"/>
            <ac:spMk id="8" creationId="{00000000-0000-0000-0000-000000000000}"/>
          </ac:spMkLst>
        </pc:spChg>
        <pc:spChg chg="mod">
          <ac:chgData name="Bernadette Madrid" userId="8962cdb1ceaf8f59" providerId="LiveId" clId="{41946EA7-8D5C-4B47-AD53-A0175AADB503}" dt="2026-08-20T03:53:25.921" v="2079" actId="207"/>
          <ac:spMkLst>
            <pc:docMk/>
            <pc:sldMk cId="1028509947" sldId="318"/>
            <ac:spMk id="86" creationId="{00000000-0000-0000-0000-000000000000}"/>
          </ac:spMkLst>
        </pc:spChg>
        <pc:spChg chg="mod">
          <ac:chgData name="Bernadette Madrid" userId="8962cdb1ceaf8f59" providerId="LiveId" clId="{41946EA7-8D5C-4B47-AD53-A0175AADB503}" dt="2026-08-20T03:54:11.861" v="2080" actId="207"/>
          <ac:spMkLst>
            <pc:docMk/>
            <pc:sldMk cId="1028509947" sldId="318"/>
            <ac:spMk id="87" creationId="{00000000-0000-0000-0000-000000000000}"/>
          </ac:spMkLst>
        </pc:spChg>
        <pc:spChg chg="mod">
          <ac:chgData name="Bernadette Madrid" userId="8962cdb1ceaf8f59" providerId="LiveId" clId="{41946EA7-8D5C-4B47-AD53-A0175AADB503}" dt="2026-08-19T10:22:37.288" v="1026" actId="207"/>
          <ac:spMkLst>
            <pc:docMk/>
            <pc:sldMk cId="1028509947" sldId="318"/>
            <ac:spMk id="88" creationId="{00000000-0000-0000-0000-000000000000}"/>
          </ac:spMkLst>
        </pc:spChg>
        <pc:spChg chg="mod">
          <ac:chgData name="Bernadette Madrid" userId="8962cdb1ceaf8f59" providerId="LiveId" clId="{41946EA7-8D5C-4B47-AD53-A0175AADB503}" dt="2026-08-19T10:19:55.786" v="1022" actId="207"/>
          <ac:spMkLst>
            <pc:docMk/>
            <pc:sldMk cId="1028509947" sldId="318"/>
            <ac:spMk id="89" creationId="{00000000-0000-0000-0000-000000000000}"/>
          </ac:spMkLst>
        </pc:spChg>
        <pc:spChg chg="mod">
          <ac:chgData name="Bernadette Madrid" userId="8962cdb1ceaf8f59" providerId="LiveId" clId="{41946EA7-8D5C-4B47-AD53-A0175AADB503}" dt="2026-08-19T10:22:51.946" v="1027" actId="6549"/>
          <ac:spMkLst>
            <pc:docMk/>
            <pc:sldMk cId="1028509947" sldId="318"/>
            <ac:spMk id="91" creationId="{00000000-0000-0000-0000-000000000000}"/>
          </ac:spMkLst>
        </pc:spChg>
        <pc:spChg chg="mod">
          <ac:chgData name="Bernadette Madrid" userId="8962cdb1ceaf8f59" providerId="LiveId" clId="{41946EA7-8D5C-4B47-AD53-A0175AADB503}" dt="2026-08-19T10:15:10.422" v="1007" actId="207"/>
          <ac:spMkLst>
            <pc:docMk/>
            <pc:sldMk cId="1028509947" sldId="318"/>
            <ac:spMk id="93" creationId="{00000000-0000-0000-0000-000000000000}"/>
          </ac:spMkLst>
        </pc:spChg>
        <pc:spChg chg="mod">
          <ac:chgData name="Bernadette Madrid" userId="8962cdb1ceaf8f59" providerId="LiveId" clId="{41946EA7-8D5C-4B47-AD53-A0175AADB503}" dt="2026-08-19T10:23:27.948" v="1028" actId="207"/>
          <ac:spMkLst>
            <pc:docMk/>
            <pc:sldMk cId="1028509947" sldId="318"/>
            <ac:spMk id="94" creationId="{00000000-0000-0000-0000-000000000000}"/>
          </ac:spMkLst>
        </pc:spChg>
        <pc:spChg chg="mod">
          <ac:chgData name="Bernadette Madrid" userId="8962cdb1ceaf8f59" providerId="LiveId" clId="{41946EA7-8D5C-4B47-AD53-A0175AADB503}" dt="2026-08-19T10:18:15.647" v="1019" actId="207"/>
          <ac:spMkLst>
            <pc:docMk/>
            <pc:sldMk cId="1028509947" sldId="318"/>
            <ac:spMk id="95" creationId="{00000000-0000-0000-0000-000000000000}"/>
          </ac:spMkLst>
        </pc:spChg>
        <pc:spChg chg="mod">
          <ac:chgData name="Bernadette Madrid" userId="8962cdb1ceaf8f59" providerId="LiveId" clId="{41946EA7-8D5C-4B47-AD53-A0175AADB503}" dt="2026-08-19T10:11:56.089" v="990" actId="14100"/>
          <ac:spMkLst>
            <pc:docMk/>
            <pc:sldMk cId="1028509947" sldId="318"/>
            <ac:spMk id="143" creationId="{00000000-0000-0000-0000-000000000000}"/>
          </ac:spMkLst>
        </pc:spChg>
        <pc:spChg chg="mod">
          <ac:chgData name="Bernadette Madrid" userId="8962cdb1ceaf8f59" providerId="LiveId" clId="{41946EA7-8D5C-4B47-AD53-A0175AADB503}" dt="2026-08-19T10:11:23.507" v="987" actId="1076"/>
          <ac:spMkLst>
            <pc:docMk/>
            <pc:sldMk cId="1028509947" sldId="318"/>
            <ac:spMk id="145" creationId="{00000000-0000-0000-0000-000000000000}"/>
          </ac:spMkLst>
        </pc:spChg>
        <pc:spChg chg="mod">
          <ac:chgData name="Bernadette Madrid" userId="8962cdb1ceaf8f59" providerId="LiveId" clId="{41946EA7-8D5C-4B47-AD53-A0175AADB503}" dt="2026-08-19T10:11:32.717" v="988" actId="14100"/>
          <ac:spMkLst>
            <pc:docMk/>
            <pc:sldMk cId="1028509947" sldId="318"/>
            <ac:spMk id="147" creationId="{00000000-0000-0000-0000-000000000000}"/>
          </ac:spMkLst>
        </pc:spChg>
        <pc:spChg chg="mod">
          <ac:chgData name="Bernadette Madrid" userId="8962cdb1ceaf8f59" providerId="LiveId" clId="{41946EA7-8D5C-4B47-AD53-A0175AADB503}" dt="2026-08-20T03:51:38.453" v="2069" actId="207"/>
          <ac:spMkLst>
            <pc:docMk/>
            <pc:sldMk cId="1028509947" sldId="318"/>
            <ac:spMk id="162" creationId="{00000000-0000-0000-0000-000000000000}"/>
          </ac:spMkLst>
        </pc:spChg>
        <pc:spChg chg="mod">
          <ac:chgData name="Bernadette Madrid" userId="8962cdb1ceaf8f59" providerId="LiveId" clId="{41946EA7-8D5C-4B47-AD53-A0175AADB503}" dt="2026-08-20T03:51:54.652" v="2071" actId="207"/>
          <ac:spMkLst>
            <pc:docMk/>
            <pc:sldMk cId="1028509947" sldId="318"/>
            <ac:spMk id="163" creationId="{00000000-0000-0000-0000-000000000000}"/>
          </ac:spMkLst>
        </pc:spChg>
        <pc:spChg chg="mod">
          <ac:chgData name="Bernadette Madrid" userId="8962cdb1ceaf8f59" providerId="LiveId" clId="{41946EA7-8D5C-4B47-AD53-A0175AADB503}" dt="2026-08-20T03:52:21.532" v="2078" actId="20577"/>
          <ac:spMkLst>
            <pc:docMk/>
            <pc:sldMk cId="1028509947" sldId="318"/>
            <ac:spMk id="164" creationId="{00000000-0000-0000-0000-000000000000}"/>
          </ac:spMkLst>
        </pc:spChg>
        <pc:spChg chg="mod">
          <ac:chgData name="Bernadette Madrid" userId="8962cdb1ceaf8f59" providerId="LiveId" clId="{41946EA7-8D5C-4B47-AD53-A0175AADB503}" dt="2026-08-20T03:50:53.092" v="2066" actId="207"/>
          <ac:spMkLst>
            <pc:docMk/>
            <pc:sldMk cId="1028509947" sldId="318"/>
            <ac:spMk id="178" creationId="{00000000-0000-0000-0000-000000000000}"/>
          </ac:spMkLst>
        </pc:spChg>
        <pc:spChg chg="mod">
          <ac:chgData name="Bernadette Madrid" userId="8962cdb1ceaf8f59" providerId="LiveId" clId="{41946EA7-8D5C-4B47-AD53-A0175AADB503}" dt="2026-08-20T03:51:03.525" v="2067" actId="207"/>
          <ac:spMkLst>
            <pc:docMk/>
            <pc:sldMk cId="1028509947" sldId="318"/>
            <ac:spMk id="189" creationId="{00000000-0000-0000-0000-000000000000}"/>
          </ac:spMkLst>
        </pc:spChg>
        <pc:spChg chg="mod">
          <ac:chgData name="Bernadette Madrid" userId="8962cdb1ceaf8f59" providerId="LiveId" clId="{41946EA7-8D5C-4B47-AD53-A0175AADB503}" dt="2026-08-20T03:51:14.210" v="2068" actId="207"/>
          <ac:spMkLst>
            <pc:docMk/>
            <pc:sldMk cId="1028509947" sldId="318"/>
            <ac:spMk id="190" creationId="{00000000-0000-0000-0000-000000000000}"/>
          </ac:spMkLst>
        </pc:spChg>
        <pc:grpChg chg="mod">
          <ac:chgData name="Bernadette Madrid" userId="8962cdb1ceaf8f59" providerId="LiveId" clId="{41946EA7-8D5C-4B47-AD53-A0175AADB503}" dt="2026-08-20T03:50:37.016" v="2065" actId="1076"/>
          <ac:grpSpMkLst>
            <pc:docMk/>
            <pc:sldMk cId="1028509947" sldId="318"/>
            <ac:grpSpMk id="194" creationId="{00000000-0000-0000-0000-000000000000}"/>
          </ac:grpSpMkLst>
        </pc:grpChg>
      </pc:sldChg>
      <pc:sldChg chg="addSp delSp modSp mod ord">
        <pc:chgData name="Bernadette Madrid" userId="8962cdb1ceaf8f59" providerId="LiveId" clId="{41946EA7-8D5C-4B47-AD53-A0175AADB503}" dt="2026-08-19T07:45:45.799" v="469"/>
        <pc:sldMkLst>
          <pc:docMk/>
          <pc:sldMk cId="2258109934" sldId="319"/>
        </pc:sldMkLst>
        <pc:spChg chg="del">
          <ac:chgData name="Bernadette Madrid" userId="8962cdb1ceaf8f59" providerId="LiveId" clId="{41946EA7-8D5C-4B47-AD53-A0175AADB503}" dt="2026-08-19T07:44:50.463" v="465" actId="478"/>
          <ac:spMkLst>
            <pc:docMk/>
            <pc:sldMk cId="2258109934" sldId="319"/>
            <ac:spMk id="3" creationId="{98CBC11D-6840-21B9-CA4B-E2D630DE9DE5}"/>
          </ac:spMkLst>
        </pc:spChg>
        <pc:spChg chg="add del mod">
          <ac:chgData name="Bernadette Madrid" userId="8962cdb1ceaf8f59" providerId="LiveId" clId="{41946EA7-8D5C-4B47-AD53-A0175AADB503}" dt="2026-08-19T07:39:24.905" v="403" actId="22"/>
          <ac:spMkLst>
            <pc:docMk/>
            <pc:sldMk cId="2258109934" sldId="319"/>
            <ac:spMk id="4" creationId="{A8488704-5D21-ADE1-D006-B14F771AC1FF}"/>
          </ac:spMkLst>
        </pc:spChg>
        <pc:spChg chg="del">
          <ac:chgData name="Bernadette Madrid" userId="8962cdb1ceaf8f59" providerId="LiveId" clId="{41946EA7-8D5C-4B47-AD53-A0175AADB503}" dt="2026-08-19T07:39:20.382" v="402" actId="478"/>
          <ac:spMkLst>
            <pc:docMk/>
            <pc:sldMk cId="2258109934" sldId="319"/>
            <ac:spMk id="5" creationId="{4DF39BB8-5D79-A2B6-F185-1FDB1B1598C9}"/>
          </ac:spMkLst>
        </pc:spChg>
        <pc:spChg chg="mod">
          <ac:chgData name="Bernadette Madrid" userId="8962cdb1ceaf8f59" providerId="LiveId" clId="{41946EA7-8D5C-4B47-AD53-A0175AADB503}" dt="2026-08-19T07:44:27.607" v="462" actId="255"/>
          <ac:spMkLst>
            <pc:docMk/>
            <pc:sldMk cId="2258109934" sldId="319"/>
            <ac:spMk id="9" creationId="{7CAD8753-B2FF-7A09-5A9C-053D3E93DFB2}"/>
          </ac:spMkLst>
        </pc:spChg>
        <pc:spChg chg="add del mod">
          <ac:chgData name="Bernadette Madrid" userId="8962cdb1ceaf8f59" providerId="LiveId" clId="{41946EA7-8D5C-4B47-AD53-A0175AADB503}" dt="2026-08-19T07:41:02.926" v="418" actId="478"/>
          <ac:spMkLst>
            <pc:docMk/>
            <pc:sldMk cId="2258109934" sldId="319"/>
            <ac:spMk id="10" creationId="{25A49872-945A-5426-0FF3-1A90D4ADD23B}"/>
          </ac:spMkLst>
        </pc:spChg>
        <pc:spChg chg="add del mod">
          <ac:chgData name="Bernadette Madrid" userId="8962cdb1ceaf8f59" providerId="LiveId" clId="{41946EA7-8D5C-4B47-AD53-A0175AADB503}" dt="2026-08-19T07:41:00.406" v="417" actId="478"/>
          <ac:spMkLst>
            <pc:docMk/>
            <pc:sldMk cId="2258109934" sldId="319"/>
            <ac:spMk id="12" creationId="{656A4CDD-BA69-293B-BD1A-3FB2F1C88DDF}"/>
          </ac:spMkLst>
        </pc:spChg>
        <pc:picChg chg="add del mod ord">
          <ac:chgData name="Bernadette Madrid" userId="8962cdb1ceaf8f59" providerId="LiveId" clId="{41946EA7-8D5C-4B47-AD53-A0175AADB503}" dt="2026-08-19T07:40:53.014" v="416" actId="478"/>
          <ac:picMkLst>
            <pc:docMk/>
            <pc:sldMk cId="2258109934" sldId="319"/>
            <ac:picMk id="7" creationId="{0F104662-5263-A054-6F23-2EE721997E59}"/>
          </ac:picMkLst>
        </pc:picChg>
        <pc:picChg chg="add del mod">
          <ac:chgData name="Bernadette Madrid" userId="8962cdb1ceaf8f59" providerId="LiveId" clId="{41946EA7-8D5C-4B47-AD53-A0175AADB503}" dt="2026-08-19T07:44:46.184" v="464" actId="478"/>
          <ac:picMkLst>
            <pc:docMk/>
            <pc:sldMk cId="2258109934" sldId="319"/>
            <ac:picMk id="14" creationId="{8734F8B1-BA82-DBF0-3829-B682C1EF9FB2}"/>
          </ac:picMkLst>
        </pc:picChg>
        <pc:picChg chg="add mod">
          <ac:chgData name="Bernadette Madrid" userId="8962cdb1ceaf8f59" providerId="LiveId" clId="{41946EA7-8D5C-4B47-AD53-A0175AADB503}" dt="2026-08-19T07:41:53.146" v="426" actId="1076"/>
          <ac:picMkLst>
            <pc:docMk/>
            <pc:sldMk cId="2258109934" sldId="319"/>
            <ac:picMk id="16" creationId="{D516B828-2456-057A-F1DD-B8B6ED02764D}"/>
          </ac:picMkLst>
        </pc:picChg>
        <pc:picChg chg="add mod">
          <ac:chgData name="Bernadette Madrid" userId="8962cdb1ceaf8f59" providerId="LiveId" clId="{41946EA7-8D5C-4B47-AD53-A0175AADB503}" dt="2026-08-19T07:42:26.061" v="434" actId="14100"/>
          <ac:picMkLst>
            <pc:docMk/>
            <pc:sldMk cId="2258109934" sldId="319"/>
            <ac:picMk id="18" creationId="{7C57F09C-8477-5CF9-FB2E-7F74D33EC2BE}"/>
          </ac:picMkLst>
        </pc:picChg>
        <pc:picChg chg="add mod">
          <ac:chgData name="Bernadette Madrid" userId="8962cdb1ceaf8f59" providerId="LiveId" clId="{41946EA7-8D5C-4B47-AD53-A0175AADB503}" dt="2026-08-19T07:42:54.482" v="438" actId="1076"/>
          <ac:picMkLst>
            <pc:docMk/>
            <pc:sldMk cId="2258109934" sldId="319"/>
            <ac:picMk id="20" creationId="{091EF171-AB9B-AB93-9DC3-57163BFF2558}"/>
          </ac:picMkLst>
        </pc:picChg>
        <pc:picChg chg="add mod">
          <ac:chgData name="Bernadette Madrid" userId="8962cdb1ceaf8f59" providerId="LiveId" clId="{41946EA7-8D5C-4B47-AD53-A0175AADB503}" dt="2026-08-19T07:43:20.656" v="441" actId="14100"/>
          <ac:picMkLst>
            <pc:docMk/>
            <pc:sldMk cId="2258109934" sldId="319"/>
            <ac:picMk id="22" creationId="{692AFC7E-1F20-9A43-BB7B-0FD164870FBE}"/>
          </ac:picMkLst>
        </pc:picChg>
      </pc:sldChg>
      <pc:sldChg chg="addSp delSp modSp mod ord">
        <pc:chgData name="Bernadette Madrid" userId="8962cdb1ceaf8f59" providerId="LiveId" clId="{41946EA7-8D5C-4B47-AD53-A0175AADB503}" dt="2026-08-20T03:55:22.265" v="2082"/>
        <pc:sldMkLst>
          <pc:docMk/>
          <pc:sldMk cId="719086690" sldId="322"/>
        </pc:sldMkLst>
        <pc:spChg chg="add del mod">
          <ac:chgData name="Bernadette Madrid" userId="8962cdb1ceaf8f59" providerId="LiveId" clId="{41946EA7-8D5C-4B47-AD53-A0175AADB503}" dt="2026-08-19T11:00:29.154" v="1127" actId="478"/>
          <ac:spMkLst>
            <pc:docMk/>
            <pc:sldMk cId="719086690" sldId="322"/>
            <ac:spMk id="3" creationId="{63366938-7B0B-1954-6BDD-6DBB80D280C0}"/>
          </ac:spMkLst>
        </pc:spChg>
        <pc:spChg chg="add del mod">
          <ac:chgData name="Bernadette Madrid" userId="8962cdb1ceaf8f59" providerId="LiveId" clId="{41946EA7-8D5C-4B47-AD53-A0175AADB503}" dt="2026-08-19T11:00:35.607" v="1129" actId="478"/>
          <ac:spMkLst>
            <pc:docMk/>
            <pc:sldMk cId="719086690" sldId="322"/>
            <ac:spMk id="5" creationId="{41A9E9B5-CB9F-0FAB-DCED-997E17FA0043}"/>
          </ac:spMkLst>
        </pc:spChg>
        <pc:spChg chg="del">
          <ac:chgData name="Bernadette Madrid" userId="8962cdb1ceaf8f59" providerId="LiveId" clId="{41946EA7-8D5C-4B47-AD53-A0175AADB503}" dt="2026-08-19T11:00:31.436" v="1128" actId="478"/>
          <ac:spMkLst>
            <pc:docMk/>
            <pc:sldMk cId="719086690" sldId="322"/>
            <ac:spMk id="8" creationId="{C5B7E444-9CC1-2E0C-CD13-D46AE7269F14}"/>
          </ac:spMkLst>
        </pc:spChg>
        <pc:spChg chg="del mod">
          <ac:chgData name="Bernadette Madrid" userId="8962cdb1ceaf8f59" providerId="LiveId" clId="{41946EA7-8D5C-4B47-AD53-A0175AADB503}" dt="2026-08-19T11:00:26.697" v="1126" actId="478"/>
          <ac:spMkLst>
            <pc:docMk/>
            <pc:sldMk cId="719086690" sldId="322"/>
            <ac:spMk id="22" creationId="{A8314A1D-E8CE-C7A5-477D-AC8301088F12}"/>
          </ac:spMkLst>
        </pc:spChg>
        <pc:spChg chg="del">
          <ac:chgData name="Bernadette Madrid" userId="8962cdb1ceaf8f59" providerId="LiveId" clId="{41946EA7-8D5C-4B47-AD53-A0175AADB503}" dt="2026-08-19T11:00:38.831" v="1130" actId="478"/>
          <ac:spMkLst>
            <pc:docMk/>
            <pc:sldMk cId="719086690" sldId="322"/>
            <ac:spMk id="23" creationId="{A5817512-F496-86DB-FF1C-12452415202C}"/>
          </ac:spMkLst>
        </pc:spChg>
        <pc:picChg chg="add mod">
          <ac:chgData name="Bernadette Madrid" userId="8962cdb1ceaf8f59" providerId="LiveId" clId="{41946EA7-8D5C-4B47-AD53-A0175AADB503}" dt="2026-08-19T11:01:03.544" v="1137" actId="14100"/>
          <ac:picMkLst>
            <pc:docMk/>
            <pc:sldMk cId="719086690" sldId="322"/>
            <ac:picMk id="9" creationId="{881E49FE-BA06-B6A4-F384-304DF5AEB835}"/>
          </ac:picMkLst>
        </pc:picChg>
      </pc:sldChg>
      <pc:sldChg chg="del">
        <pc:chgData name="Bernadette Madrid" userId="8962cdb1ceaf8f59" providerId="LiveId" clId="{41946EA7-8D5C-4B47-AD53-A0175AADB503}" dt="2026-08-19T11:01:42.341" v="1142" actId="47"/>
        <pc:sldMkLst>
          <pc:docMk/>
          <pc:sldMk cId="3983751591" sldId="326"/>
        </pc:sldMkLst>
      </pc:sldChg>
      <pc:sldChg chg="modSp mod">
        <pc:chgData name="Bernadette Madrid" userId="8962cdb1ceaf8f59" providerId="LiveId" clId="{41946EA7-8D5C-4B47-AD53-A0175AADB503}" dt="2026-08-19T11:20:16.197" v="1692" actId="113"/>
        <pc:sldMkLst>
          <pc:docMk/>
          <pc:sldMk cId="271200690" sldId="327"/>
        </pc:sldMkLst>
        <pc:spChg chg="mod">
          <ac:chgData name="Bernadette Madrid" userId="8962cdb1ceaf8f59" providerId="LiveId" clId="{41946EA7-8D5C-4B47-AD53-A0175AADB503}" dt="2026-08-19T11:20:16.197" v="1692" actId="113"/>
          <ac:spMkLst>
            <pc:docMk/>
            <pc:sldMk cId="271200690" sldId="327"/>
            <ac:spMk id="2" creationId="{2C657E1B-0DBC-06C1-F223-A30C91DC7366}"/>
          </ac:spMkLst>
        </pc:spChg>
        <pc:spChg chg="mod">
          <ac:chgData name="Bernadette Madrid" userId="8962cdb1ceaf8f59" providerId="LiveId" clId="{41946EA7-8D5C-4B47-AD53-A0175AADB503}" dt="2026-08-19T11:19:48.470" v="1689" actId="14100"/>
          <ac:spMkLst>
            <pc:docMk/>
            <pc:sldMk cId="271200690" sldId="327"/>
            <ac:spMk id="3" creationId="{219C759E-CFF8-FDF1-6D2A-8693D7E3F471}"/>
          </ac:spMkLst>
        </pc:spChg>
      </pc:sldChg>
      <pc:sldChg chg="addSp delSp modSp mod ord">
        <pc:chgData name="Bernadette Madrid" userId="8962cdb1ceaf8f59" providerId="LiveId" clId="{41946EA7-8D5C-4B47-AD53-A0175AADB503}" dt="2026-08-19T10:07:56.316" v="974" actId="14100"/>
        <pc:sldMkLst>
          <pc:docMk/>
          <pc:sldMk cId="1230868210" sldId="328"/>
        </pc:sldMkLst>
        <pc:spChg chg="mod">
          <ac:chgData name="Bernadette Madrid" userId="8962cdb1ceaf8f59" providerId="LiveId" clId="{41946EA7-8D5C-4B47-AD53-A0175AADB503}" dt="2026-08-19T09:55:39.048" v="943" actId="1076"/>
          <ac:spMkLst>
            <pc:docMk/>
            <pc:sldMk cId="1230868210" sldId="328"/>
            <ac:spMk id="2" creationId="{D3E05465-1429-D275-D49E-7909CB0F0E3D}"/>
          </ac:spMkLst>
        </pc:spChg>
        <pc:spChg chg="del mod">
          <ac:chgData name="Bernadette Madrid" userId="8962cdb1ceaf8f59" providerId="LiveId" clId="{41946EA7-8D5C-4B47-AD53-A0175AADB503}" dt="2026-08-19T09:35:33.443" v="918" actId="478"/>
          <ac:spMkLst>
            <pc:docMk/>
            <pc:sldMk cId="1230868210" sldId="328"/>
            <ac:spMk id="4" creationId="{1511C860-DBA7-1E7E-0DAB-AA0FB426A9FC}"/>
          </ac:spMkLst>
        </pc:spChg>
        <pc:spChg chg="add del mod">
          <ac:chgData name="Bernadette Madrid" userId="8962cdb1ceaf8f59" providerId="LiveId" clId="{41946EA7-8D5C-4B47-AD53-A0175AADB503}" dt="2026-08-19T09:35:36.961" v="919" actId="478"/>
          <ac:spMkLst>
            <pc:docMk/>
            <pc:sldMk cId="1230868210" sldId="328"/>
            <ac:spMk id="5" creationId="{D30FF391-1D28-745A-19C3-AC78DF95BC39}"/>
          </ac:spMkLst>
        </pc:spChg>
        <pc:spChg chg="del">
          <ac:chgData name="Bernadette Madrid" userId="8962cdb1ceaf8f59" providerId="LiveId" clId="{41946EA7-8D5C-4B47-AD53-A0175AADB503}" dt="2026-08-19T07:49:49.850" v="588" actId="478"/>
          <ac:spMkLst>
            <pc:docMk/>
            <pc:sldMk cId="1230868210" sldId="328"/>
            <ac:spMk id="17" creationId="{D59D4463-318E-3270-28E4-84BE78874592}"/>
          </ac:spMkLst>
        </pc:spChg>
        <pc:picChg chg="add mod">
          <ac:chgData name="Bernadette Madrid" userId="8962cdb1ceaf8f59" providerId="LiveId" clId="{41946EA7-8D5C-4B47-AD53-A0175AADB503}" dt="2026-08-19T10:07:56.316" v="974" actId="14100"/>
          <ac:picMkLst>
            <pc:docMk/>
            <pc:sldMk cId="1230868210" sldId="328"/>
            <ac:picMk id="4" creationId="{384CDDAC-5A2E-BD07-1B71-CDC3503A02BC}"/>
          </ac:picMkLst>
        </pc:picChg>
        <pc:picChg chg="add mod">
          <ac:chgData name="Bernadette Madrid" userId="8962cdb1ceaf8f59" providerId="LiveId" clId="{41946EA7-8D5C-4B47-AD53-A0175AADB503}" dt="2026-08-19T09:56:01.016" v="951" actId="14100"/>
          <ac:picMkLst>
            <pc:docMk/>
            <pc:sldMk cId="1230868210" sldId="328"/>
            <ac:picMk id="8" creationId="{3DA40D05-8C99-29A6-89FB-C7FB9F208FB3}"/>
          </ac:picMkLst>
        </pc:picChg>
      </pc:sldChg>
      <pc:sldChg chg="addSp delSp modSp del mod">
        <pc:chgData name="Bernadette Madrid" userId="8962cdb1ceaf8f59" providerId="LiveId" clId="{41946EA7-8D5C-4B47-AD53-A0175AADB503}" dt="2026-08-19T11:01:36.748" v="1138" actId="47"/>
        <pc:sldMkLst>
          <pc:docMk/>
          <pc:sldMk cId="115972326" sldId="329"/>
        </pc:sldMkLst>
        <pc:spChg chg="del">
          <ac:chgData name="Bernadette Madrid" userId="8962cdb1ceaf8f59" providerId="LiveId" clId="{41946EA7-8D5C-4B47-AD53-A0175AADB503}" dt="2026-08-19T07:50:15.617" v="589" actId="478"/>
          <ac:spMkLst>
            <pc:docMk/>
            <pc:sldMk cId="115972326" sldId="329"/>
            <ac:spMk id="3" creationId="{E2DFD3F5-1FD8-D8E9-A339-2E0AD4362A95}"/>
          </ac:spMkLst>
        </pc:spChg>
        <pc:spChg chg="add mod">
          <ac:chgData name="Bernadette Madrid" userId="8962cdb1ceaf8f59" providerId="LiveId" clId="{41946EA7-8D5C-4B47-AD53-A0175AADB503}" dt="2026-08-19T07:50:15.617" v="589" actId="478"/>
          <ac:spMkLst>
            <pc:docMk/>
            <pc:sldMk cId="115972326" sldId="329"/>
            <ac:spMk id="4" creationId="{DE6820DB-006E-C205-35A9-FA6C4744283D}"/>
          </ac:spMkLst>
        </pc:spChg>
      </pc:sldChg>
      <pc:sldChg chg="del">
        <pc:chgData name="Bernadette Madrid" userId="8962cdb1ceaf8f59" providerId="LiveId" clId="{41946EA7-8D5C-4B47-AD53-A0175AADB503}" dt="2026-08-19T11:01:38.259" v="1140" actId="47"/>
        <pc:sldMkLst>
          <pc:docMk/>
          <pc:sldMk cId="3196931484" sldId="330"/>
        </pc:sldMkLst>
      </pc:sldChg>
      <pc:sldChg chg="del">
        <pc:chgData name="Bernadette Madrid" userId="8962cdb1ceaf8f59" providerId="LiveId" clId="{41946EA7-8D5C-4B47-AD53-A0175AADB503}" dt="2026-08-19T11:01:39.807" v="1141" actId="47"/>
        <pc:sldMkLst>
          <pc:docMk/>
          <pc:sldMk cId="4120175620" sldId="331"/>
        </pc:sldMkLst>
      </pc:sldChg>
      <pc:sldChg chg="addSp delSp modSp mod">
        <pc:chgData name="Bernadette Madrid" userId="8962cdb1ceaf8f59" providerId="LiveId" clId="{41946EA7-8D5C-4B47-AD53-A0175AADB503}" dt="2026-08-19T11:02:04.174" v="1148" actId="478"/>
        <pc:sldMkLst>
          <pc:docMk/>
          <pc:sldMk cId="2137532734" sldId="332"/>
        </pc:sldMkLst>
        <pc:spChg chg="del">
          <ac:chgData name="Bernadette Madrid" userId="8962cdb1ceaf8f59" providerId="LiveId" clId="{41946EA7-8D5C-4B47-AD53-A0175AADB503}" dt="2026-08-19T11:01:47.369" v="1143" actId="478"/>
          <ac:spMkLst>
            <pc:docMk/>
            <pc:sldMk cId="2137532734" sldId="332"/>
            <ac:spMk id="3" creationId="{940C655E-4E07-A234-D449-E79AFF696B93}"/>
          </ac:spMkLst>
        </pc:spChg>
        <pc:spChg chg="del">
          <ac:chgData name="Bernadette Madrid" userId="8962cdb1ceaf8f59" providerId="LiveId" clId="{41946EA7-8D5C-4B47-AD53-A0175AADB503}" dt="2026-08-19T11:01:55.840" v="1145" actId="478"/>
          <ac:spMkLst>
            <pc:docMk/>
            <pc:sldMk cId="2137532734" sldId="332"/>
            <ac:spMk id="4" creationId="{C85A1C9A-CBD4-DF94-E4C4-43F01C82D076}"/>
          </ac:spMkLst>
        </pc:spChg>
        <pc:spChg chg="del">
          <ac:chgData name="Bernadette Madrid" userId="8962cdb1ceaf8f59" providerId="LiveId" clId="{41946EA7-8D5C-4B47-AD53-A0175AADB503}" dt="2026-08-19T11:02:01.073" v="1147" actId="478"/>
          <ac:spMkLst>
            <pc:docMk/>
            <pc:sldMk cId="2137532734" sldId="332"/>
            <ac:spMk id="5" creationId="{52D38B90-7BBC-6851-EEB1-12D13B138FEF}"/>
          </ac:spMkLst>
        </pc:spChg>
        <pc:spChg chg="add del mod">
          <ac:chgData name="Bernadette Madrid" userId="8962cdb1ceaf8f59" providerId="LiveId" clId="{41946EA7-8D5C-4B47-AD53-A0175AADB503}" dt="2026-08-19T11:01:52.604" v="1144" actId="478"/>
          <ac:spMkLst>
            <pc:docMk/>
            <pc:sldMk cId="2137532734" sldId="332"/>
            <ac:spMk id="7" creationId="{538DB21A-1A3B-BE6C-64F4-095CFDD1445D}"/>
          </ac:spMkLst>
        </pc:spChg>
        <pc:spChg chg="add del mod">
          <ac:chgData name="Bernadette Madrid" userId="8962cdb1ceaf8f59" providerId="LiveId" clId="{41946EA7-8D5C-4B47-AD53-A0175AADB503}" dt="2026-08-19T11:01:58.270" v="1146" actId="478"/>
          <ac:spMkLst>
            <pc:docMk/>
            <pc:sldMk cId="2137532734" sldId="332"/>
            <ac:spMk id="9" creationId="{5A59E538-1CB3-46D9-9C3A-6332175EB21B}"/>
          </ac:spMkLst>
        </pc:spChg>
        <pc:spChg chg="add del mod">
          <ac:chgData name="Bernadette Madrid" userId="8962cdb1ceaf8f59" providerId="LiveId" clId="{41946EA7-8D5C-4B47-AD53-A0175AADB503}" dt="2026-08-19T11:02:04.174" v="1148" actId="478"/>
          <ac:spMkLst>
            <pc:docMk/>
            <pc:sldMk cId="2137532734" sldId="332"/>
            <ac:spMk id="11" creationId="{6F4ACD4E-EBAF-5826-8977-22DF967DF574}"/>
          </ac:spMkLst>
        </pc:spChg>
      </pc:sldChg>
      <pc:sldChg chg="modSp add mod ord">
        <pc:chgData name="Bernadette Madrid" userId="8962cdb1ceaf8f59" providerId="LiveId" clId="{41946EA7-8D5C-4B47-AD53-A0175AADB503}" dt="2026-08-19T11:21:24.237" v="1702" actId="14100"/>
        <pc:sldMkLst>
          <pc:docMk/>
          <pc:sldMk cId="886194682" sldId="333"/>
        </pc:sldMkLst>
        <pc:spChg chg="mod">
          <ac:chgData name="Bernadette Madrid" userId="8962cdb1ceaf8f59" providerId="LiveId" clId="{41946EA7-8D5C-4B47-AD53-A0175AADB503}" dt="2026-08-19T11:21:18.699" v="1700" actId="113"/>
          <ac:spMkLst>
            <pc:docMk/>
            <pc:sldMk cId="886194682" sldId="333"/>
            <ac:spMk id="2" creationId="{DD66EB7C-5A21-A913-1037-685DCCE3D686}"/>
          </ac:spMkLst>
        </pc:spChg>
        <pc:spChg chg="mod">
          <ac:chgData name="Bernadette Madrid" userId="8962cdb1ceaf8f59" providerId="LiveId" clId="{41946EA7-8D5C-4B47-AD53-A0175AADB503}" dt="2026-08-19T11:21:24.237" v="1702" actId="14100"/>
          <ac:spMkLst>
            <pc:docMk/>
            <pc:sldMk cId="886194682" sldId="333"/>
            <ac:spMk id="3" creationId="{794F0777-57F5-B268-EAD0-0AB6047B3A58}"/>
          </ac:spMkLst>
        </pc:spChg>
      </pc:sldChg>
      <pc:sldChg chg="addSp delSp modSp new mod">
        <pc:chgData name="Bernadette Madrid" userId="8962cdb1ceaf8f59" providerId="LiveId" clId="{41946EA7-8D5C-4B47-AD53-A0175AADB503}" dt="2026-08-19T10:38:34.035" v="1124" actId="14100"/>
        <pc:sldMkLst>
          <pc:docMk/>
          <pc:sldMk cId="791055753" sldId="334"/>
        </pc:sldMkLst>
        <pc:spChg chg="del mod">
          <ac:chgData name="Bernadette Madrid" userId="8962cdb1ceaf8f59" providerId="LiveId" clId="{41946EA7-8D5C-4B47-AD53-A0175AADB503}" dt="2026-08-19T10:38:10.633" v="1116" actId="478"/>
          <ac:spMkLst>
            <pc:docMk/>
            <pc:sldMk cId="791055753" sldId="334"/>
            <ac:spMk id="2" creationId="{78879B52-9955-95BB-FCC0-F789BA4EDED4}"/>
          </ac:spMkLst>
        </pc:spChg>
        <pc:spChg chg="del">
          <ac:chgData name="Bernadette Madrid" userId="8962cdb1ceaf8f59" providerId="LiveId" clId="{41946EA7-8D5C-4B47-AD53-A0175AADB503}" dt="2026-08-19T10:38:07.945" v="1115" actId="478"/>
          <ac:spMkLst>
            <pc:docMk/>
            <pc:sldMk cId="791055753" sldId="334"/>
            <ac:spMk id="3" creationId="{1774B7B0-4FCD-066C-B81D-EDC67E905304}"/>
          </ac:spMkLst>
        </pc:spChg>
        <pc:picChg chg="add mod">
          <ac:chgData name="Bernadette Madrid" userId="8962cdb1ceaf8f59" providerId="LiveId" clId="{41946EA7-8D5C-4B47-AD53-A0175AADB503}" dt="2026-08-19T10:38:34.035" v="1124" actId="14100"/>
          <ac:picMkLst>
            <pc:docMk/>
            <pc:sldMk cId="791055753" sldId="334"/>
            <ac:picMk id="5" creationId="{F02070BA-0035-9913-9A2B-7D8211A5BA4A}"/>
          </ac:picMkLst>
        </pc:picChg>
      </pc:sldChg>
      <pc:sldChg chg="modSp add mod ord">
        <pc:chgData name="Bernadette Madrid" userId="8962cdb1ceaf8f59" providerId="LiveId" clId="{41946EA7-8D5C-4B47-AD53-A0175AADB503}" dt="2026-08-19T11:19:55.503" v="1690" actId="113"/>
        <pc:sldMkLst>
          <pc:docMk/>
          <pc:sldMk cId="347914869" sldId="335"/>
        </pc:sldMkLst>
        <pc:spChg chg="mod">
          <ac:chgData name="Bernadette Madrid" userId="8962cdb1ceaf8f59" providerId="LiveId" clId="{41946EA7-8D5C-4B47-AD53-A0175AADB503}" dt="2026-08-19T11:19:55.503" v="1690" actId="113"/>
          <ac:spMkLst>
            <pc:docMk/>
            <pc:sldMk cId="347914869" sldId="335"/>
            <ac:spMk id="2" creationId="{D48F0A2F-6D5F-F527-8081-395216C68AE7}"/>
          </ac:spMkLst>
        </pc:spChg>
        <pc:spChg chg="mod">
          <ac:chgData name="Bernadette Madrid" userId="8962cdb1ceaf8f59" providerId="LiveId" clId="{41946EA7-8D5C-4B47-AD53-A0175AADB503}" dt="2026-08-19T11:19:25.406" v="1685" actId="14100"/>
          <ac:spMkLst>
            <pc:docMk/>
            <pc:sldMk cId="347914869" sldId="335"/>
            <ac:spMk id="3" creationId="{BD5FE138-0120-6C6F-F0CF-A968F94BF227}"/>
          </ac:spMkLst>
        </pc:spChg>
      </pc:sldChg>
      <pc:sldChg chg="modSp add mod ord">
        <pc:chgData name="Bernadette Madrid" userId="8962cdb1ceaf8f59" providerId="LiveId" clId="{41946EA7-8D5C-4B47-AD53-A0175AADB503}" dt="2026-08-19T11:20:06.429" v="1691" actId="113"/>
        <pc:sldMkLst>
          <pc:docMk/>
          <pc:sldMk cId="1996852091" sldId="336"/>
        </pc:sldMkLst>
        <pc:spChg chg="mod">
          <ac:chgData name="Bernadette Madrid" userId="8962cdb1ceaf8f59" providerId="LiveId" clId="{41946EA7-8D5C-4B47-AD53-A0175AADB503}" dt="2026-08-19T11:20:06.429" v="1691" actId="113"/>
          <ac:spMkLst>
            <pc:docMk/>
            <pc:sldMk cId="1996852091" sldId="336"/>
            <ac:spMk id="2" creationId="{56E2CBAA-D6CA-08EA-960B-BF8862F2172E}"/>
          </ac:spMkLst>
        </pc:spChg>
        <pc:spChg chg="mod">
          <ac:chgData name="Bernadette Madrid" userId="8962cdb1ceaf8f59" providerId="LiveId" clId="{41946EA7-8D5C-4B47-AD53-A0175AADB503}" dt="2026-08-19T11:19:39.388" v="1687" actId="14100"/>
          <ac:spMkLst>
            <pc:docMk/>
            <pc:sldMk cId="1996852091" sldId="336"/>
            <ac:spMk id="3" creationId="{DAE8B8FB-C201-5ABE-1273-5AB3D980F413}"/>
          </ac:spMkLst>
        </pc:spChg>
      </pc:sldChg>
      <pc:sldChg chg="modSp add mod">
        <pc:chgData name="Bernadette Madrid" userId="8962cdb1ceaf8f59" providerId="LiveId" clId="{41946EA7-8D5C-4B47-AD53-A0175AADB503}" dt="2026-08-19T11:20:51.980" v="1699" actId="14100"/>
        <pc:sldMkLst>
          <pc:docMk/>
          <pc:sldMk cId="1711633820" sldId="337"/>
        </pc:sldMkLst>
        <pc:spChg chg="mod">
          <ac:chgData name="Bernadette Madrid" userId="8962cdb1ceaf8f59" providerId="LiveId" clId="{41946EA7-8D5C-4B47-AD53-A0175AADB503}" dt="2026-08-19T11:20:41.278" v="1697" actId="113"/>
          <ac:spMkLst>
            <pc:docMk/>
            <pc:sldMk cId="1711633820" sldId="337"/>
            <ac:spMk id="2" creationId="{F330E96E-BEF8-3BF6-978C-6A8C775095CE}"/>
          </ac:spMkLst>
        </pc:spChg>
        <pc:spChg chg="mod">
          <ac:chgData name="Bernadette Madrid" userId="8962cdb1ceaf8f59" providerId="LiveId" clId="{41946EA7-8D5C-4B47-AD53-A0175AADB503}" dt="2026-08-19T11:20:51.980" v="1699" actId="14100"/>
          <ac:spMkLst>
            <pc:docMk/>
            <pc:sldMk cId="1711633820" sldId="337"/>
            <ac:spMk id="3" creationId="{26A98C6E-BD4C-2AD7-EA58-A13EF194D068}"/>
          </ac:spMkLst>
        </pc:spChg>
      </pc:sldChg>
      <pc:sldChg chg="modSp add mod ord">
        <pc:chgData name="Bernadette Madrid" userId="8962cdb1ceaf8f59" providerId="LiveId" clId="{41946EA7-8D5C-4B47-AD53-A0175AADB503}" dt="2026-08-19T11:20:32.405" v="1696" actId="14100"/>
        <pc:sldMkLst>
          <pc:docMk/>
          <pc:sldMk cId="1185946572" sldId="338"/>
        </pc:sldMkLst>
        <pc:spChg chg="mod">
          <ac:chgData name="Bernadette Madrid" userId="8962cdb1ceaf8f59" providerId="LiveId" clId="{41946EA7-8D5C-4B47-AD53-A0175AADB503}" dt="2026-08-19T11:20:25.426" v="1694" actId="113"/>
          <ac:spMkLst>
            <pc:docMk/>
            <pc:sldMk cId="1185946572" sldId="338"/>
            <ac:spMk id="2" creationId="{65DCD564-BE9E-530F-B932-82D10DF39514}"/>
          </ac:spMkLst>
        </pc:spChg>
        <pc:spChg chg="mod">
          <ac:chgData name="Bernadette Madrid" userId="8962cdb1ceaf8f59" providerId="LiveId" clId="{41946EA7-8D5C-4B47-AD53-A0175AADB503}" dt="2026-08-19T11:20:32.405" v="1696" actId="14100"/>
          <ac:spMkLst>
            <pc:docMk/>
            <pc:sldMk cId="1185946572" sldId="338"/>
            <ac:spMk id="3" creationId="{D4209060-72A6-146A-FCAD-84C0380F142A}"/>
          </ac:spMkLst>
        </pc:spChg>
      </pc:sldChg>
      <pc:sldChg chg="new del">
        <pc:chgData name="Bernadette Madrid" userId="8962cdb1ceaf8f59" providerId="LiveId" clId="{41946EA7-8D5C-4B47-AD53-A0175AADB503}" dt="2026-08-19T07:38:54.057" v="401" actId="47"/>
        <pc:sldMkLst>
          <pc:docMk/>
          <pc:sldMk cId="1626992486" sldId="339"/>
        </pc:sldMkLst>
      </pc:sldChg>
      <pc:sldChg chg="add ord">
        <pc:chgData name="Bernadette Madrid" userId="8962cdb1ceaf8f59" providerId="LiveId" clId="{41946EA7-8D5C-4B47-AD53-A0175AADB503}" dt="2026-08-19T09:00:17.670" v="617"/>
        <pc:sldMkLst>
          <pc:docMk/>
          <pc:sldMk cId="63987500" sldId="4994"/>
        </pc:sldMkLst>
      </pc:sldChg>
      <pc:sldChg chg="new del">
        <pc:chgData name="Bernadette Madrid" userId="8962cdb1ceaf8f59" providerId="LiveId" clId="{41946EA7-8D5C-4B47-AD53-A0175AADB503}" dt="2026-08-19T09:02:28.619" v="628" actId="47"/>
        <pc:sldMkLst>
          <pc:docMk/>
          <pc:sldMk cId="2735032214" sldId="4995"/>
        </pc:sldMkLst>
      </pc:sldChg>
      <pc:sldChg chg="addSp delSp modSp add del mod delAnim">
        <pc:chgData name="Bernadette Madrid" userId="8962cdb1ceaf8f59" providerId="LiveId" clId="{41946EA7-8D5C-4B47-AD53-A0175AADB503}" dt="2026-08-19T09:01:53.582" v="625" actId="47"/>
        <pc:sldMkLst>
          <pc:docMk/>
          <pc:sldMk cId="4104889073" sldId="4995"/>
        </pc:sldMkLst>
        <pc:spChg chg="del">
          <ac:chgData name="Bernadette Madrid" userId="8962cdb1ceaf8f59" providerId="LiveId" clId="{41946EA7-8D5C-4B47-AD53-A0175AADB503}" dt="2026-08-19T09:01:27.199" v="619" actId="478"/>
          <ac:spMkLst>
            <pc:docMk/>
            <pc:sldMk cId="4104889073" sldId="4995"/>
            <ac:spMk id="2" creationId="{1241E28D-02E4-FC29-14EB-29197463E73A}"/>
          </ac:spMkLst>
        </pc:spChg>
        <pc:spChg chg="add del mod">
          <ac:chgData name="Bernadette Madrid" userId="8962cdb1ceaf8f59" providerId="LiveId" clId="{41946EA7-8D5C-4B47-AD53-A0175AADB503}" dt="2026-08-19T09:01:40.323" v="621" actId="478"/>
          <ac:spMkLst>
            <pc:docMk/>
            <pc:sldMk cId="4104889073" sldId="4995"/>
            <ac:spMk id="8" creationId="{0FE1E847-4DCC-2409-5CCD-100E3D3F623D}"/>
          </ac:spMkLst>
        </pc:spChg>
        <pc:picChg chg="del">
          <ac:chgData name="Bernadette Madrid" userId="8962cdb1ceaf8f59" providerId="LiveId" clId="{41946EA7-8D5C-4B47-AD53-A0175AADB503}" dt="2026-08-19T09:01:42.095" v="622" actId="478"/>
          <ac:picMkLst>
            <pc:docMk/>
            <pc:sldMk cId="4104889073" sldId="4995"/>
            <ac:picMk id="5" creationId="{10914B01-5A34-5C92-D133-53724109AA33}"/>
          </ac:picMkLst>
        </pc:picChg>
        <pc:picChg chg="del">
          <ac:chgData name="Bernadette Madrid" userId="8962cdb1ceaf8f59" providerId="LiveId" clId="{41946EA7-8D5C-4B47-AD53-A0175AADB503}" dt="2026-08-19T09:01:38.762" v="620" actId="478"/>
          <ac:picMkLst>
            <pc:docMk/>
            <pc:sldMk cId="4104889073" sldId="4995"/>
            <ac:picMk id="10" creationId="{E2AFEE1C-A48E-E3F4-98C4-071A11393F86}"/>
          </ac:picMkLst>
        </pc:picChg>
        <pc:picChg chg="del mod">
          <ac:chgData name="Bernadette Madrid" userId="8962cdb1ceaf8f59" providerId="LiveId" clId="{41946EA7-8D5C-4B47-AD53-A0175AADB503}" dt="2026-08-19T09:01:47.213" v="624" actId="478"/>
          <ac:picMkLst>
            <pc:docMk/>
            <pc:sldMk cId="4104889073" sldId="4995"/>
            <ac:picMk id="2050" creationId="{839AC65B-520C-A9F6-B419-0877434D550A}"/>
          </ac:picMkLst>
        </pc:picChg>
      </pc:sldChg>
      <pc:sldChg chg="addSp delSp modSp add mod">
        <pc:chgData name="Bernadette Madrid" userId="8962cdb1ceaf8f59" providerId="LiveId" clId="{41946EA7-8D5C-4B47-AD53-A0175AADB503}" dt="2026-08-19T11:21:39.427" v="1703" actId="478"/>
        <pc:sldMkLst>
          <pc:docMk/>
          <pc:sldMk cId="2154002578" sldId="4996"/>
        </pc:sldMkLst>
        <pc:spChg chg="add del mod">
          <ac:chgData name="Bernadette Madrid" userId="8962cdb1ceaf8f59" providerId="LiveId" clId="{41946EA7-8D5C-4B47-AD53-A0175AADB503}" dt="2026-08-19T09:02:37.779" v="632" actId="478"/>
          <ac:spMkLst>
            <pc:docMk/>
            <pc:sldMk cId="2154002578" sldId="4996"/>
            <ac:spMk id="3" creationId="{E0F4FD78-2FD5-B711-C4A5-6EBFA939F7EB}"/>
          </ac:spMkLst>
        </pc:spChg>
        <pc:spChg chg="del">
          <ac:chgData name="Bernadette Madrid" userId="8962cdb1ceaf8f59" providerId="LiveId" clId="{41946EA7-8D5C-4B47-AD53-A0175AADB503}" dt="2026-08-19T09:02:31.357" v="629" actId="478"/>
          <ac:spMkLst>
            <pc:docMk/>
            <pc:sldMk cId="2154002578" sldId="4996"/>
            <ac:spMk id="4" creationId="{CAA1DE57-02BA-A312-E4AB-5809D8D97DF3}"/>
          </ac:spMkLst>
        </pc:spChg>
        <pc:spChg chg="add del mod">
          <ac:chgData name="Bernadette Madrid" userId="8962cdb1ceaf8f59" providerId="LiveId" clId="{41946EA7-8D5C-4B47-AD53-A0175AADB503}" dt="2026-08-19T09:02:43.303" v="634" actId="478"/>
          <ac:spMkLst>
            <pc:docMk/>
            <pc:sldMk cId="2154002578" sldId="4996"/>
            <ac:spMk id="6" creationId="{FD5A3284-8787-DA32-556A-D08FED13DBD3}"/>
          </ac:spMkLst>
        </pc:spChg>
        <pc:spChg chg="del">
          <ac:chgData name="Bernadette Madrid" userId="8962cdb1ceaf8f59" providerId="LiveId" clId="{41946EA7-8D5C-4B47-AD53-A0175AADB503}" dt="2026-08-19T09:02:40.287" v="633" actId="478"/>
          <ac:spMkLst>
            <pc:docMk/>
            <pc:sldMk cId="2154002578" sldId="4996"/>
            <ac:spMk id="11" creationId="{6D18E38D-1AEE-E96C-1250-3E5BB6188A05}"/>
          </ac:spMkLst>
        </pc:spChg>
        <pc:spChg chg="add mod">
          <ac:chgData name="Bernadette Madrid" userId="8962cdb1ceaf8f59" providerId="LiveId" clId="{41946EA7-8D5C-4B47-AD53-A0175AADB503}" dt="2026-08-19T09:03:52.458" v="640" actId="1076"/>
          <ac:spMkLst>
            <pc:docMk/>
            <pc:sldMk cId="2154002578" sldId="4996"/>
            <ac:spMk id="12" creationId="{C45EC1AC-E810-5CCD-000A-8B29C42B1AF9}"/>
          </ac:spMkLst>
        </pc:spChg>
        <pc:spChg chg="del">
          <ac:chgData name="Bernadette Madrid" userId="8962cdb1ceaf8f59" providerId="LiveId" clId="{41946EA7-8D5C-4B47-AD53-A0175AADB503}" dt="2026-08-19T11:21:39.427" v="1703" actId="478"/>
          <ac:spMkLst>
            <pc:docMk/>
            <pc:sldMk cId="2154002578" sldId="4996"/>
            <ac:spMk id="18" creationId="{0BDF5B89-49B2-5067-0C98-5D93D834F327}"/>
          </ac:spMkLst>
        </pc:spChg>
        <pc:graphicFrameChg chg="del mod">
          <ac:chgData name="Bernadette Madrid" userId="8962cdb1ceaf8f59" providerId="LiveId" clId="{41946EA7-8D5C-4B47-AD53-A0175AADB503}" dt="2026-08-19T09:02:35.573" v="631" actId="478"/>
          <ac:graphicFrameMkLst>
            <pc:docMk/>
            <pc:sldMk cId="2154002578" sldId="4996"/>
            <ac:graphicFrameMk id="8" creationId="{07FA4DB6-A2D9-9D35-9270-8B01C1F14BB1}"/>
          </ac:graphicFrameMkLst>
        </pc:graphicFrameChg>
        <pc:graphicFrameChg chg="add mod">
          <ac:chgData name="Bernadette Madrid" userId="8962cdb1ceaf8f59" providerId="LiveId" clId="{41946EA7-8D5C-4B47-AD53-A0175AADB503}" dt="2026-08-19T09:03:09.430" v="637" actId="14100"/>
          <ac:graphicFrameMkLst>
            <pc:docMk/>
            <pc:sldMk cId="2154002578" sldId="4996"/>
            <ac:graphicFrameMk id="9" creationId="{D0CDE4AD-6DC0-2907-1456-10453A8E3EBF}"/>
          </ac:graphicFrameMkLst>
        </pc:graphicFrameChg>
      </pc:sldChg>
      <pc:sldChg chg="delSp new del mod">
        <pc:chgData name="Bernadette Madrid" userId="8962cdb1ceaf8f59" providerId="LiveId" clId="{41946EA7-8D5C-4B47-AD53-A0175AADB503}" dt="2026-08-19T09:33:14.661" v="842" actId="47"/>
        <pc:sldMkLst>
          <pc:docMk/>
          <pc:sldMk cId="862201936" sldId="4997"/>
        </pc:sldMkLst>
        <pc:spChg chg="del">
          <ac:chgData name="Bernadette Madrid" userId="8962cdb1ceaf8f59" providerId="LiveId" clId="{41946EA7-8D5C-4B47-AD53-A0175AADB503}" dt="2026-08-19T09:04:29.563" v="642" actId="478"/>
          <ac:spMkLst>
            <pc:docMk/>
            <pc:sldMk cId="862201936" sldId="4997"/>
            <ac:spMk id="2" creationId="{F34FE669-F92A-7C31-11EC-08F1D1DE03A8}"/>
          </ac:spMkLst>
        </pc:spChg>
        <pc:spChg chg="del">
          <ac:chgData name="Bernadette Madrid" userId="8962cdb1ceaf8f59" providerId="LiveId" clId="{41946EA7-8D5C-4B47-AD53-A0175AADB503}" dt="2026-08-19T09:04:31.167" v="643" actId="478"/>
          <ac:spMkLst>
            <pc:docMk/>
            <pc:sldMk cId="862201936" sldId="4997"/>
            <ac:spMk id="3" creationId="{4471FD1C-B2F8-3962-128C-DBE3164C44E7}"/>
          </ac:spMkLst>
        </pc:spChg>
        <pc:spChg chg="del">
          <ac:chgData name="Bernadette Madrid" userId="8962cdb1ceaf8f59" providerId="LiveId" clId="{41946EA7-8D5C-4B47-AD53-A0175AADB503}" dt="2026-08-19T09:04:33.130" v="644" actId="478"/>
          <ac:spMkLst>
            <pc:docMk/>
            <pc:sldMk cId="862201936" sldId="4997"/>
            <ac:spMk id="4" creationId="{F111910D-0098-FFFD-0578-080E2B0DF36D}"/>
          </ac:spMkLst>
        </pc:spChg>
      </pc:sldChg>
      <pc:sldChg chg="modSp add mod ord">
        <pc:chgData name="Bernadette Madrid" userId="8962cdb1ceaf8f59" providerId="LiveId" clId="{41946EA7-8D5C-4B47-AD53-A0175AADB503}" dt="2026-08-19T09:05:19.923" v="648"/>
        <pc:sldMkLst>
          <pc:docMk/>
          <pc:sldMk cId="3546569113" sldId="4998"/>
        </pc:sldMkLst>
        <pc:spChg chg="mod">
          <ac:chgData name="Bernadette Madrid" userId="8962cdb1ceaf8f59" providerId="LiveId" clId="{41946EA7-8D5C-4B47-AD53-A0175AADB503}" dt="2026-08-19T09:05:04.592" v="646" actId="207"/>
          <ac:spMkLst>
            <pc:docMk/>
            <pc:sldMk cId="3546569113" sldId="4998"/>
            <ac:spMk id="6" creationId="{D17CE044-9051-9A6B-E04D-DC40840F82E8}"/>
          </ac:spMkLst>
        </pc:spChg>
      </pc:sldChg>
      <pc:sldChg chg="new del">
        <pc:chgData name="Bernadette Madrid" userId="8962cdb1ceaf8f59" providerId="LiveId" clId="{41946EA7-8D5C-4B47-AD53-A0175AADB503}" dt="2026-08-19T09:33:16.354" v="843" actId="47"/>
        <pc:sldMkLst>
          <pc:docMk/>
          <pc:sldMk cId="216601566" sldId="4999"/>
        </pc:sldMkLst>
      </pc:sldChg>
      <pc:sldChg chg="modSp add mod">
        <pc:chgData name="Bernadette Madrid" userId="8962cdb1ceaf8f59" providerId="LiveId" clId="{41946EA7-8D5C-4B47-AD53-A0175AADB503}" dt="2026-08-20T03:49:16.534" v="2064" actId="2711"/>
        <pc:sldMkLst>
          <pc:docMk/>
          <pc:sldMk cId="2183798075" sldId="5000"/>
        </pc:sldMkLst>
        <pc:graphicFrameChg chg="mod modGraphic">
          <ac:chgData name="Bernadette Madrid" userId="8962cdb1ceaf8f59" providerId="LiveId" clId="{41946EA7-8D5C-4B47-AD53-A0175AADB503}" dt="2026-08-20T03:49:16.534" v="2064" actId="2711"/>
          <ac:graphicFrameMkLst>
            <pc:docMk/>
            <pc:sldMk cId="2183798075" sldId="5000"/>
            <ac:graphicFrameMk id="10" creationId="{F601A107-3C6E-2B83-F976-4EAB7843D9AD}"/>
          </ac:graphicFrameMkLst>
        </pc:graphicFrameChg>
      </pc:sldChg>
      <pc:sldChg chg="addSp delSp modSp add mod ord">
        <pc:chgData name="Bernadette Madrid" userId="8962cdb1ceaf8f59" providerId="LiveId" clId="{41946EA7-8D5C-4B47-AD53-A0175AADB503}" dt="2026-08-19T10:35:26.429" v="1114" actId="14100"/>
        <pc:sldMkLst>
          <pc:docMk/>
          <pc:sldMk cId="765299889" sldId="5001"/>
        </pc:sldMkLst>
        <pc:picChg chg="add del mod">
          <ac:chgData name="Bernadette Madrid" userId="8962cdb1ceaf8f59" providerId="LiveId" clId="{41946EA7-8D5C-4B47-AD53-A0175AADB503}" dt="2026-08-19T10:10:43.635" v="983" actId="478"/>
          <ac:picMkLst>
            <pc:docMk/>
            <pc:sldMk cId="765299889" sldId="5001"/>
            <ac:picMk id="3" creationId="{7233AD63-8F40-EFE9-78A6-4B932BFDE462}"/>
          </ac:picMkLst>
        </pc:picChg>
        <pc:picChg chg="add mod">
          <ac:chgData name="Bernadette Madrid" userId="8962cdb1ceaf8f59" providerId="LiveId" clId="{41946EA7-8D5C-4B47-AD53-A0175AADB503}" dt="2026-08-19T10:35:26.429" v="1114" actId="14100"/>
          <ac:picMkLst>
            <pc:docMk/>
            <pc:sldMk cId="765299889" sldId="5001"/>
            <ac:picMk id="5" creationId="{6B10FA0D-8712-635E-0774-F4C0C0E5EE85}"/>
          </ac:picMkLst>
        </pc:picChg>
      </pc:sldChg>
      <pc:sldChg chg="addSp delSp modSp new mod">
        <pc:chgData name="Bernadette Madrid" userId="8962cdb1ceaf8f59" providerId="LiveId" clId="{41946EA7-8D5C-4B47-AD53-A0175AADB503}" dt="2026-08-19T11:27:05.773" v="1775" actId="20577"/>
        <pc:sldMkLst>
          <pc:docMk/>
          <pc:sldMk cId="1721486428" sldId="5002"/>
        </pc:sldMkLst>
        <pc:spChg chg="del">
          <ac:chgData name="Bernadette Madrid" userId="8962cdb1ceaf8f59" providerId="LiveId" clId="{41946EA7-8D5C-4B47-AD53-A0175AADB503}" dt="2026-08-19T11:02:42.325" v="1150" actId="478"/>
          <ac:spMkLst>
            <pc:docMk/>
            <pc:sldMk cId="1721486428" sldId="5002"/>
            <ac:spMk id="2" creationId="{38D273EC-FCEE-6FF6-9D47-A4FC235D253D}"/>
          </ac:spMkLst>
        </pc:spChg>
        <pc:spChg chg="del">
          <ac:chgData name="Bernadette Madrid" userId="8962cdb1ceaf8f59" providerId="LiveId" clId="{41946EA7-8D5C-4B47-AD53-A0175AADB503}" dt="2026-08-19T11:02:44.633" v="1151" actId="478"/>
          <ac:spMkLst>
            <pc:docMk/>
            <pc:sldMk cId="1721486428" sldId="5002"/>
            <ac:spMk id="3" creationId="{6013865C-FD16-26DD-AC87-C0416B9BD782}"/>
          </ac:spMkLst>
        </pc:spChg>
        <pc:spChg chg="del">
          <ac:chgData name="Bernadette Madrid" userId="8962cdb1ceaf8f59" providerId="LiveId" clId="{41946EA7-8D5C-4B47-AD53-A0175AADB503}" dt="2026-08-19T11:02:46.267" v="1152" actId="478"/>
          <ac:spMkLst>
            <pc:docMk/>
            <pc:sldMk cId="1721486428" sldId="5002"/>
            <ac:spMk id="4" creationId="{1FB0DE5C-3946-1BAB-A2AD-D9A60B2E95F5}"/>
          </ac:spMkLst>
        </pc:spChg>
        <pc:spChg chg="add mod">
          <ac:chgData name="Bernadette Madrid" userId="8962cdb1ceaf8f59" providerId="LiveId" clId="{41946EA7-8D5C-4B47-AD53-A0175AADB503}" dt="2026-08-19T11:27:05.773" v="1775" actId="20577"/>
          <ac:spMkLst>
            <pc:docMk/>
            <pc:sldMk cId="1721486428" sldId="5002"/>
            <ac:spMk id="5" creationId="{04D032F5-4B44-B82D-C3C7-D035E7933E53}"/>
          </ac:spMkLst>
        </pc:spChg>
      </pc:sldChg>
      <pc:sldChg chg="add del">
        <pc:chgData name="Bernadette Madrid" userId="8962cdb1ceaf8f59" providerId="LiveId" clId="{41946EA7-8D5C-4B47-AD53-A0175AADB503}" dt="2026-08-19T11:01:37.606" v="1139" actId="47"/>
        <pc:sldMkLst>
          <pc:docMk/>
          <pc:sldMk cId="2051213123" sldId="5002"/>
        </pc:sldMkLst>
      </pc:sldChg>
      <pc:sldChg chg="addSp delSp modSp new mod">
        <pc:chgData name="Bernadette Madrid" userId="8962cdb1ceaf8f59" providerId="LiveId" clId="{41946EA7-8D5C-4B47-AD53-A0175AADB503}" dt="2026-08-20T02:18:02.094" v="1980" actId="1076"/>
        <pc:sldMkLst>
          <pc:docMk/>
          <pc:sldMk cId="1235482958" sldId="5003"/>
        </pc:sldMkLst>
        <pc:spChg chg="del">
          <ac:chgData name="Bernadette Madrid" userId="8962cdb1ceaf8f59" providerId="LiveId" clId="{41946EA7-8D5C-4B47-AD53-A0175AADB503}" dt="2026-08-19T11:08:50.080" v="1360" actId="478"/>
          <ac:spMkLst>
            <pc:docMk/>
            <pc:sldMk cId="1235482958" sldId="5003"/>
            <ac:spMk id="2" creationId="{5167879F-69B7-A76E-2D92-19155816996D}"/>
          </ac:spMkLst>
        </pc:spChg>
        <pc:spChg chg="del mod">
          <ac:chgData name="Bernadette Madrid" userId="8962cdb1ceaf8f59" providerId="LiveId" clId="{41946EA7-8D5C-4B47-AD53-A0175AADB503}" dt="2026-08-19T11:09:38.604" v="1366" actId="478"/>
          <ac:spMkLst>
            <pc:docMk/>
            <pc:sldMk cId="1235482958" sldId="5003"/>
            <ac:spMk id="3" creationId="{E7C1F7D7-23C9-D9C0-2751-6426DD14B2B4}"/>
          </ac:spMkLst>
        </pc:spChg>
        <pc:spChg chg="add del mod">
          <ac:chgData name="Bernadette Madrid" userId="8962cdb1ceaf8f59" providerId="LiveId" clId="{41946EA7-8D5C-4B47-AD53-A0175AADB503}" dt="2026-08-19T11:09:23.537" v="1365" actId="478"/>
          <ac:spMkLst>
            <pc:docMk/>
            <pc:sldMk cId="1235482958" sldId="5003"/>
            <ac:spMk id="4" creationId="{B4C25C3B-98C5-58F7-E4A2-33E7F3586857}"/>
          </ac:spMkLst>
        </pc:spChg>
        <pc:spChg chg="add mod">
          <ac:chgData name="Bernadette Madrid" userId="8962cdb1ceaf8f59" providerId="LiveId" clId="{41946EA7-8D5C-4B47-AD53-A0175AADB503}" dt="2026-08-20T02:16:59.912" v="1972" actId="1076"/>
          <ac:spMkLst>
            <pc:docMk/>
            <pc:sldMk cId="1235482958" sldId="5003"/>
            <ac:spMk id="5" creationId="{E2C18352-8F4D-6132-C35D-B68E0965A699}"/>
          </ac:spMkLst>
        </pc:spChg>
        <pc:picChg chg="add mod">
          <ac:chgData name="Bernadette Madrid" userId="8962cdb1ceaf8f59" providerId="LiveId" clId="{41946EA7-8D5C-4B47-AD53-A0175AADB503}" dt="2026-08-20T02:18:02.094" v="1980" actId="1076"/>
          <ac:picMkLst>
            <pc:docMk/>
            <pc:sldMk cId="1235482958" sldId="5003"/>
            <ac:picMk id="3" creationId="{D65A34D4-71CC-08BC-1DC3-59EA91150412}"/>
          </ac:picMkLst>
        </pc:picChg>
      </pc:sldChg>
      <pc:sldChg chg="addSp delSp modSp new mod">
        <pc:chgData name="Bernadette Madrid" userId="8962cdb1ceaf8f59" providerId="LiveId" clId="{41946EA7-8D5C-4B47-AD53-A0175AADB503}" dt="2026-08-20T03:41:53.827" v="1997" actId="1076"/>
        <pc:sldMkLst>
          <pc:docMk/>
          <pc:sldMk cId="1505728557" sldId="5004"/>
        </pc:sldMkLst>
        <pc:spChg chg="del">
          <ac:chgData name="Bernadette Madrid" userId="8962cdb1ceaf8f59" providerId="LiveId" clId="{41946EA7-8D5C-4B47-AD53-A0175AADB503}" dt="2026-08-19T11:11:43.283" v="1482" actId="478"/>
          <ac:spMkLst>
            <pc:docMk/>
            <pc:sldMk cId="1505728557" sldId="5004"/>
            <ac:spMk id="2" creationId="{62473AD5-5B03-E7EF-EB0C-1CF907B7B3B9}"/>
          </ac:spMkLst>
        </pc:spChg>
        <pc:spChg chg="del">
          <ac:chgData name="Bernadette Madrid" userId="8962cdb1ceaf8f59" providerId="LiveId" clId="{41946EA7-8D5C-4B47-AD53-A0175AADB503}" dt="2026-08-19T11:11:41.299" v="1481" actId="478"/>
          <ac:spMkLst>
            <pc:docMk/>
            <pc:sldMk cId="1505728557" sldId="5004"/>
            <ac:spMk id="3" creationId="{9C8A3155-D7F5-C4E0-F5E9-C88C19656BB5}"/>
          </ac:spMkLst>
        </pc:spChg>
        <pc:spChg chg="add mod">
          <ac:chgData name="Bernadette Madrid" userId="8962cdb1ceaf8f59" providerId="LiveId" clId="{41946EA7-8D5C-4B47-AD53-A0175AADB503}" dt="2026-08-20T03:41:32.506" v="1994" actId="1076"/>
          <ac:spMkLst>
            <pc:docMk/>
            <pc:sldMk cId="1505728557" sldId="5004"/>
            <ac:spMk id="4" creationId="{38E1637D-FC70-029E-3607-7D14842DAB49}"/>
          </ac:spMkLst>
        </pc:spChg>
        <pc:picChg chg="add mod">
          <ac:chgData name="Bernadette Madrid" userId="8962cdb1ceaf8f59" providerId="LiveId" clId="{41946EA7-8D5C-4B47-AD53-A0175AADB503}" dt="2026-08-20T03:41:53.827" v="1997" actId="1076"/>
          <ac:picMkLst>
            <pc:docMk/>
            <pc:sldMk cId="1505728557" sldId="5004"/>
            <ac:picMk id="3" creationId="{A1BDA2CA-AF06-8C5F-C36A-014073285768}"/>
          </ac:picMkLst>
        </pc:picChg>
      </pc:sldChg>
      <pc:sldChg chg="addSp delSp modSp new mod modClrScheme chgLayout">
        <pc:chgData name="Bernadette Madrid" userId="8962cdb1ceaf8f59" providerId="LiveId" clId="{41946EA7-8D5C-4B47-AD53-A0175AADB503}" dt="2026-08-20T03:40:46.343" v="1987" actId="1076"/>
        <pc:sldMkLst>
          <pc:docMk/>
          <pc:sldMk cId="733938580" sldId="5005"/>
        </pc:sldMkLst>
        <pc:spChg chg="del">
          <ac:chgData name="Bernadette Madrid" userId="8962cdb1ceaf8f59" providerId="LiveId" clId="{41946EA7-8D5C-4B47-AD53-A0175AADB503}" dt="2026-08-19T11:14:06.786" v="1572" actId="700"/>
          <ac:spMkLst>
            <pc:docMk/>
            <pc:sldMk cId="733938580" sldId="5005"/>
            <ac:spMk id="2" creationId="{99776CD1-D5DA-A391-16A1-BC187DFC00C7}"/>
          </ac:spMkLst>
        </pc:spChg>
        <pc:spChg chg="del">
          <ac:chgData name="Bernadette Madrid" userId="8962cdb1ceaf8f59" providerId="LiveId" clId="{41946EA7-8D5C-4B47-AD53-A0175AADB503}" dt="2026-08-19T11:14:06.786" v="1572" actId="700"/>
          <ac:spMkLst>
            <pc:docMk/>
            <pc:sldMk cId="733938580" sldId="5005"/>
            <ac:spMk id="3" creationId="{8712E790-C153-ABBF-2B39-4FAA4493B1FB}"/>
          </ac:spMkLst>
        </pc:spChg>
        <pc:spChg chg="del">
          <ac:chgData name="Bernadette Madrid" userId="8962cdb1ceaf8f59" providerId="LiveId" clId="{41946EA7-8D5C-4B47-AD53-A0175AADB503}" dt="2026-08-19T11:14:06.786" v="1572" actId="700"/>
          <ac:spMkLst>
            <pc:docMk/>
            <pc:sldMk cId="733938580" sldId="5005"/>
            <ac:spMk id="4" creationId="{ABDFB058-6262-B02D-0AE8-770C48E8C304}"/>
          </ac:spMkLst>
        </pc:spChg>
        <pc:spChg chg="add mod">
          <ac:chgData name="Bernadette Madrid" userId="8962cdb1ceaf8f59" providerId="LiveId" clId="{41946EA7-8D5C-4B47-AD53-A0175AADB503}" dt="2026-08-20T03:40:09.775" v="1981" actId="1076"/>
          <ac:spMkLst>
            <pc:docMk/>
            <pc:sldMk cId="733938580" sldId="5005"/>
            <ac:spMk id="5" creationId="{DBA59AE5-AC66-0606-6AD3-46FF9DEC95EA}"/>
          </ac:spMkLst>
        </pc:spChg>
        <pc:picChg chg="add mod">
          <ac:chgData name="Bernadette Madrid" userId="8962cdb1ceaf8f59" providerId="LiveId" clId="{41946EA7-8D5C-4B47-AD53-A0175AADB503}" dt="2026-08-20T03:40:46.343" v="1987" actId="1076"/>
          <ac:picMkLst>
            <pc:docMk/>
            <pc:sldMk cId="733938580" sldId="5005"/>
            <ac:picMk id="3" creationId="{4339C023-2EF4-E490-12F8-B73213166BC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C6B4B7-5B04-9AD8-5D6A-8846B9A2BA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30FBE4B-FBF7-BD1A-139F-83C286BC84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600BAC-FB81-492E-97B7-A02B7B36BE0F}" type="datetimeFigureOut">
              <a:rPr lang="en-US" smtClean="0"/>
              <a:t>8/26/2026</a:t>
            </a:fld>
            <a:endParaRPr lang="en-US" dirty="0"/>
          </a:p>
        </p:txBody>
      </p:sp>
      <p:sp>
        <p:nvSpPr>
          <p:cNvPr id="4" name="Footer Placeholder 3">
            <a:extLst>
              <a:ext uri="{FF2B5EF4-FFF2-40B4-BE49-F238E27FC236}">
                <a16:creationId xmlns:a16="http://schemas.microsoft.com/office/drawing/2014/main" id="{9CA19583-E7E7-5714-7287-DE2308D2A6C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F549DF6-D32F-D283-FFE9-E677A74D18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67EC48-817D-441E-A589-E61E6F19836D}" type="slidenum">
              <a:rPr lang="en-US" smtClean="0"/>
              <a:t>‹#›</a:t>
            </a:fld>
            <a:endParaRPr lang="en-US" dirty="0"/>
          </a:p>
        </p:txBody>
      </p:sp>
    </p:spTree>
    <p:extLst>
      <p:ext uri="{BB962C8B-B14F-4D97-AF65-F5344CB8AC3E}">
        <p14:creationId xmlns:p14="http://schemas.microsoft.com/office/powerpoint/2010/main" val="2199657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8/26/2026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a:t>
            </a:fld>
            <a:endParaRPr lang="en-US" dirty="0"/>
          </a:p>
        </p:txBody>
      </p:sp>
    </p:spTree>
    <p:extLst>
      <p:ext uri="{BB962C8B-B14F-4D97-AF65-F5344CB8AC3E}">
        <p14:creationId xmlns:p14="http://schemas.microsoft.com/office/powerpoint/2010/main" val="3790289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41863-8EEB-7337-8DC8-3AA67F8E8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749-2935-8000-E09D-96715CCC1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5C2BE5-B92C-7E48-A475-A14D0EAF8B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2B4562-0753-AB57-1733-EA6F32A1CF97}"/>
              </a:ext>
            </a:extLst>
          </p:cNvPr>
          <p:cNvSpPr>
            <a:spLocks noGrp="1"/>
          </p:cNvSpPr>
          <p:nvPr>
            <p:ph type="sldNum" sz="quarter" idx="5"/>
          </p:nvPr>
        </p:nvSpPr>
        <p:spPr/>
        <p:txBody>
          <a:bodyPr/>
          <a:lstStyle/>
          <a:p>
            <a:fld id="{5603C52C-5E29-41AF-BAA3-8217E886DA08}" type="slidenum">
              <a:rPr lang="en-US" smtClean="0"/>
              <a:t>13</a:t>
            </a:fld>
            <a:endParaRPr lang="en-US" dirty="0"/>
          </a:p>
        </p:txBody>
      </p:sp>
    </p:spTree>
    <p:extLst>
      <p:ext uri="{BB962C8B-B14F-4D97-AF65-F5344CB8AC3E}">
        <p14:creationId xmlns:p14="http://schemas.microsoft.com/office/powerpoint/2010/main" val="906346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15</a:t>
            </a:fld>
            <a:endParaRPr lang="en-US" dirty="0"/>
          </a:p>
        </p:txBody>
      </p:sp>
    </p:spTree>
    <p:extLst>
      <p:ext uri="{BB962C8B-B14F-4D97-AF65-F5344CB8AC3E}">
        <p14:creationId xmlns:p14="http://schemas.microsoft.com/office/powerpoint/2010/main" val="1960973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BF63F-D7E1-5B66-A35A-A15AAFD7E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19C04-03E9-10F0-993D-805BD0F73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7141E-8F94-3EF2-97B0-4EDE44796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5BC62F-0F69-C176-1A65-4749B6E6B4D6}"/>
              </a:ext>
            </a:extLst>
          </p:cNvPr>
          <p:cNvSpPr>
            <a:spLocks noGrp="1"/>
          </p:cNvSpPr>
          <p:nvPr>
            <p:ph type="sldNum" sz="quarter" idx="5"/>
          </p:nvPr>
        </p:nvSpPr>
        <p:spPr/>
        <p:txBody>
          <a:bodyPr/>
          <a:lstStyle/>
          <a:p>
            <a:fld id="{5603C52C-5E29-41AF-BAA3-8217E886DA08}" type="slidenum">
              <a:rPr lang="en-US" smtClean="0"/>
              <a:t>16</a:t>
            </a:fld>
            <a:endParaRPr lang="en-US" dirty="0"/>
          </a:p>
        </p:txBody>
      </p:sp>
    </p:spTree>
    <p:extLst>
      <p:ext uri="{BB962C8B-B14F-4D97-AF65-F5344CB8AC3E}">
        <p14:creationId xmlns:p14="http://schemas.microsoft.com/office/powerpoint/2010/main" val="560449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17</a:t>
            </a:fld>
            <a:endParaRPr lang="en-US" dirty="0"/>
          </a:p>
        </p:txBody>
      </p:sp>
    </p:spTree>
    <p:extLst>
      <p:ext uri="{BB962C8B-B14F-4D97-AF65-F5344CB8AC3E}">
        <p14:creationId xmlns:p14="http://schemas.microsoft.com/office/powerpoint/2010/main" val="724479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03790-7292-7A4D-6F1F-2841C9441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30D11-5135-DEBA-FE3D-177E091AF1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F88FB-CA54-5C0D-5104-F5EBA6A726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F69454-8C2A-DA83-1F2A-D2366C956F66}"/>
              </a:ext>
            </a:extLst>
          </p:cNvPr>
          <p:cNvSpPr>
            <a:spLocks noGrp="1"/>
          </p:cNvSpPr>
          <p:nvPr>
            <p:ph type="sldNum" sz="quarter" idx="5"/>
          </p:nvPr>
        </p:nvSpPr>
        <p:spPr/>
        <p:txBody>
          <a:bodyPr/>
          <a:lstStyle/>
          <a:p>
            <a:fld id="{5603C52C-5E29-41AF-BAA3-8217E886DA08}" type="slidenum">
              <a:rPr lang="en-US" smtClean="0"/>
              <a:t>18</a:t>
            </a:fld>
            <a:endParaRPr lang="en-US" dirty="0"/>
          </a:p>
        </p:txBody>
      </p:sp>
    </p:spTree>
    <p:extLst>
      <p:ext uri="{BB962C8B-B14F-4D97-AF65-F5344CB8AC3E}">
        <p14:creationId xmlns:p14="http://schemas.microsoft.com/office/powerpoint/2010/main" val="1761313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109C3-7672-7B15-41CA-C44DD76CE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0F9B4-BE1B-3E6B-6C8B-189A64549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C6E6D6-1A82-FBC8-8914-A4F1F650A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9988C8-0B17-2DED-1CAC-FF0C425F2A03}"/>
              </a:ext>
            </a:extLst>
          </p:cNvPr>
          <p:cNvSpPr>
            <a:spLocks noGrp="1"/>
          </p:cNvSpPr>
          <p:nvPr>
            <p:ph type="sldNum" sz="quarter" idx="5"/>
          </p:nvPr>
        </p:nvSpPr>
        <p:spPr/>
        <p:txBody>
          <a:bodyPr/>
          <a:lstStyle/>
          <a:p>
            <a:fld id="{5603C52C-5E29-41AF-BAA3-8217E886DA08}" type="slidenum">
              <a:rPr lang="en-US" smtClean="0"/>
              <a:t>19</a:t>
            </a:fld>
            <a:endParaRPr lang="en-US" dirty="0"/>
          </a:p>
        </p:txBody>
      </p:sp>
    </p:spTree>
    <p:extLst>
      <p:ext uri="{BB962C8B-B14F-4D97-AF65-F5344CB8AC3E}">
        <p14:creationId xmlns:p14="http://schemas.microsoft.com/office/powerpoint/2010/main" val="3098865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20</a:t>
            </a:fld>
            <a:endParaRPr lang="en-US" dirty="0"/>
          </a:p>
        </p:txBody>
      </p:sp>
    </p:spTree>
    <p:extLst>
      <p:ext uri="{BB962C8B-B14F-4D97-AF65-F5344CB8AC3E}">
        <p14:creationId xmlns:p14="http://schemas.microsoft.com/office/powerpoint/2010/main" val="3327646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56DE1-7108-8E71-BABE-663F9E2D7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7486A-A641-7CA9-4679-41E7AEDC0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FB779-5F45-D280-3505-26E34F00B9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DC1219-BD97-C69A-8113-5719EA4ADAF7}"/>
              </a:ext>
            </a:extLst>
          </p:cNvPr>
          <p:cNvSpPr>
            <a:spLocks noGrp="1"/>
          </p:cNvSpPr>
          <p:nvPr>
            <p:ph type="sldNum" sz="quarter" idx="5"/>
          </p:nvPr>
        </p:nvSpPr>
        <p:spPr/>
        <p:txBody>
          <a:bodyPr/>
          <a:lstStyle/>
          <a:p>
            <a:fld id="{5603C52C-5E29-41AF-BAA3-8217E886DA08}" type="slidenum">
              <a:rPr lang="en-US" smtClean="0"/>
              <a:t>23</a:t>
            </a:fld>
            <a:endParaRPr lang="en-US" dirty="0"/>
          </a:p>
        </p:txBody>
      </p:sp>
    </p:spTree>
    <p:extLst>
      <p:ext uri="{BB962C8B-B14F-4D97-AF65-F5344CB8AC3E}">
        <p14:creationId xmlns:p14="http://schemas.microsoft.com/office/powerpoint/2010/main" val="1830808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D4C02-A582-1101-521E-880A77E74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5B78F-1EF8-AFC5-1438-ABB8F6079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468880-7E3F-581B-B9B4-2A3ADF3242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F9BDEE-DD6F-3E49-AEC6-EA2CCD79C9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03C52C-5E29-41AF-BAA3-8217E886D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442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28</a:t>
            </a:fld>
            <a:endParaRPr lang="en-US" dirty="0"/>
          </a:p>
        </p:txBody>
      </p:sp>
    </p:spTree>
    <p:extLst>
      <p:ext uri="{BB962C8B-B14F-4D97-AF65-F5344CB8AC3E}">
        <p14:creationId xmlns:p14="http://schemas.microsoft.com/office/powerpoint/2010/main" val="1099729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2</a:t>
            </a:fld>
            <a:endParaRPr lang="en-US" dirty="0"/>
          </a:p>
        </p:txBody>
      </p:sp>
    </p:spTree>
    <p:extLst>
      <p:ext uri="{BB962C8B-B14F-4D97-AF65-F5344CB8AC3E}">
        <p14:creationId xmlns:p14="http://schemas.microsoft.com/office/powerpoint/2010/main" val="2943808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3C52C-5E29-41AF-BAA3-8217E886DA08}" type="slidenum">
              <a:rPr lang="en-US" smtClean="0"/>
              <a:t>4</a:t>
            </a:fld>
            <a:endParaRPr lang="en-US" dirty="0"/>
          </a:p>
        </p:txBody>
      </p:sp>
    </p:spTree>
    <p:extLst>
      <p:ext uri="{BB962C8B-B14F-4D97-AF65-F5344CB8AC3E}">
        <p14:creationId xmlns:p14="http://schemas.microsoft.com/office/powerpoint/2010/main" val="68415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C8B3F-911A-7BEC-AC75-899EDC881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BC71B-55EC-E8C7-1E41-1F131B55E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E540F-F885-38C6-72A0-E9BA3A75D5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8DFFCB-B952-579B-E89A-AA0075E44C93}"/>
              </a:ext>
            </a:extLst>
          </p:cNvPr>
          <p:cNvSpPr>
            <a:spLocks noGrp="1"/>
          </p:cNvSpPr>
          <p:nvPr>
            <p:ph type="sldNum" sz="quarter" idx="5"/>
          </p:nvPr>
        </p:nvSpPr>
        <p:spPr/>
        <p:txBody>
          <a:bodyPr/>
          <a:lstStyle/>
          <a:p>
            <a:fld id="{5603C52C-5E29-41AF-BAA3-8217E886DA08}" type="slidenum">
              <a:rPr lang="en-US" smtClean="0"/>
              <a:t>5</a:t>
            </a:fld>
            <a:endParaRPr lang="en-US" dirty="0"/>
          </a:p>
        </p:txBody>
      </p:sp>
    </p:spTree>
    <p:extLst>
      <p:ext uri="{BB962C8B-B14F-4D97-AF65-F5344CB8AC3E}">
        <p14:creationId xmlns:p14="http://schemas.microsoft.com/office/powerpoint/2010/main" val="3501139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81FF3-F93F-1D9B-183D-8851962D5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03FC1-A211-7764-618D-A9DAB330D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3269A9-14AE-489A-8D10-B059F35D8A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8689C5-DC10-39CE-547D-9B74DE31D7E8}"/>
              </a:ext>
            </a:extLst>
          </p:cNvPr>
          <p:cNvSpPr>
            <a:spLocks noGrp="1"/>
          </p:cNvSpPr>
          <p:nvPr>
            <p:ph type="sldNum" sz="quarter" idx="5"/>
          </p:nvPr>
        </p:nvSpPr>
        <p:spPr/>
        <p:txBody>
          <a:bodyPr/>
          <a:lstStyle/>
          <a:p>
            <a:fld id="{5603C52C-5E29-41AF-BAA3-8217E886DA08}" type="slidenum">
              <a:rPr lang="en-US" smtClean="0"/>
              <a:t>7</a:t>
            </a:fld>
            <a:endParaRPr lang="en-US" dirty="0"/>
          </a:p>
        </p:txBody>
      </p:sp>
    </p:spTree>
    <p:extLst>
      <p:ext uri="{BB962C8B-B14F-4D97-AF65-F5344CB8AC3E}">
        <p14:creationId xmlns:p14="http://schemas.microsoft.com/office/powerpoint/2010/main" val="2714874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Vertical and horizontal scaling of interventions based on the best-available evidence are both essential. Vertical scaling (that is, ensuring that a country’s policy, budgetary, administrative, training, and service-delivery systems will support regional or national dissemination) should always be a critical goal, since it is through vertical scaling that economies of scale can be achieved, and the likelihood of sustainability is increased. Failing to get the early buy-in that vertical scaling promotes leaves us with too many semi-scaled interventions that remain donor dependent with no exit strategy. But vertical scaling is difficult and takes many years of active government engagement. Starting with some degree of horizontal scaling may be more feasible where commitment is limited. Horizontal scaling can be valuable in documenting the effectiveness of an intervention in diverse settings and in helping to understand the opportunities and challenges to its delivery in different settings. Such information can then be used to advocate for the vertical scale up of interventions which do prove effective.</a:t>
            </a:r>
            <a:endParaRPr lang="en-PH" dirty="0"/>
          </a:p>
          <a:p>
            <a:endParaRPr lang="en-PH"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176537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C3305-67AC-3EF7-5C03-EA27C66BE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BD51C-74D7-A0C2-7CBD-7BBE11404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FE00B-6315-BE81-F5A7-649E164CA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F39419-A0A4-DD39-396A-D3C4F01DCA56}"/>
              </a:ext>
            </a:extLst>
          </p:cNvPr>
          <p:cNvSpPr>
            <a:spLocks noGrp="1"/>
          </p:cNvSpPr>
          <p:nvPr>
            <p:ph type="sldNum" sz="quarter" idx="5"/>
          </p:nvPr>
        </p:nvSpPr>
        <p:spPr/>
        <p:txBody>
          <a:bodyPr/>
          <a:lstStyle/>
          <a:p>
            <a:fld id="{5603C52C-5E29-41AF-BAA3-8217E886DA08}" type="slidenum">
              <a:rPr lang="en-US" smtClean="0"/>
              <a:t>10</a:t>
            </a:fld>
            <a:endParaRPr lang="en-US" dirty="0"/>
          </a:p>
        </p:txBody>
      </p:sp>
    </p:spTree>
    <p:extLst>
      <p:ext uri="{BB962C8B-B14F-4D97-AF65-F5344CB8AC3E}">
        <p14:creationId xmlns:p14="http://schemas.microsoft.com/office/powerpoint/2010/main" val="960010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3D69E3-FFC8-340B-E0C7-BAB5168FEFC7}"/>
              </a:ext>
            </a:extLst>
          </p:cNvPr>
          <p:cNvPicPr>
            <a:picLocks noChangeAspect="1"/>
          </p:cNvPicPr>
          <p:nvPr userDrawn="1"/>
        </p:nvPicPr>
        <p:blipFill>
          <a:blip r:embed="rId2"/>
          <a:srcRect/>
          <a:stretch/>
        </p:blipFill>
        <p:spPr>
          <a:xfrm>
            <a:off x="6869" y="3864"/>
            <a:ext cx="12178261" cy="6850272"/>
          </a:xfrm>
          <a:prstGeom prst="rect">
            <a:avLst/>
          </a:prstGeom>
        </p:spPr>
      </p:pic>
      <p:sp>
        <p:nvSpPr>
          <p:cNvPr id="2" name="Title 1"/>
          <p:cNvSpPr>
            <a:spLocks noGrp="1"/>
          </p:cNvSpPr>
          <p:nvPr>
            <p:ph type="ctrTitle" hasCustomPrompt="1"/>
          </p:nvPr>
        </p:nvSpPr>
        <p:spPr>
          <a:xfrm>
            <a:off x="1002792" y="0"/>
            <a:ext cx="10186416" cy="6858000"/>
          </a:xfrm>
        </p:spPr>
        <p:txBody>
          <a:bodyPr tIns="91440" anchor="ctr">
            <a:noAutofit/>
          </a:bodyPr>
          <a:lstStyle>
            <a:lvl1pPr algn="ctr">
              <a:defRPr sz="7200">
                <a:solidFill>
                  <a:schemeClr val="accent6">
                    <a:lumMod val="50000"/>
                  </a:schemeClr>
                </a:solidFill>
              </a:defRPr>
            </a:lvl1pPr>
          </a:lstStyle>
          <a:p>
            <a:r>
              <a:rPr lang="en-US" dirty="0"/>
              <a:t>Click to </a:t>
            </a:r>
            <a:br>
              <a:rPr lang="en-US" dirty="0"/>
            </a:br>
            <a:r>
              <a:rPr lang="en-US" dirty="0"/>
              <a:t>add title</a:t>
            </a:r>
          </a:p>
        </p:txBody>
      </p:sp>
    </p:spTree>
    <p:extLst>
      <p:ext uri="{BB962C8B-B14F-4D97-AF65-F5344CB8AC3E}">
        <p14:creationId xmlns:p14="http://schemas.microsoft.com/office/powerpoint/2010/main" val="171228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43F6EF2A-D737-1D2B-9BD8-C4AFD04086A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6" name="Table Placeholder 5">
            <a:extLst>
              <a:ext uri="{FF2B5EF4-FFF2-40B4-BE49-F238E27FC236}">
                <a16:creationId xmlns:a16="http://schemas.microsoft.com/office/drawing/2014/main" id="{A4C64D22-E188-73F4-E0FE-F09DDC5CB305}"/>
              </a:ext>
            </a:extLst>
          </p:cNvPr>
          <p:cNvSpPr>
            <a:spLocks noGrp="1"/>
          </p:cNvSpPr>
          <p:nvPr>
            <p:ph type="tbl" sz="quarter" idx="17"/>
          </p:nvPr>
        </p:nvSpPr>
        <p:spPr>
          <a:xfrm>
            <a:off x="979488" y="2311400"/>
            <a:ext cx="10149840" cy="3471863"/>
          </a:xfrm>
        </p:spPr>
        <p:txBody>
          <a:bodyPr/>
          <a:lstStyle>
            <a:lvl1pPr>
              <a:defRPr/>
            </a:lvl1pPr>
          </a:lstStyle>
          <a:p>
            <a:r>
              <a:rPr lang="en-US"/>
              <a:t>Click icon to add table</a:t>
            </a:r>
            <a:endParaRPr lang="en-US" dirty="0"/>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882640"/>
            <a:ext cx="1745658" cy="1236042"/>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9933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807E53-1889-5FED-84AB-36B4B655BFFF}"/>
              </a:ext>
            </a:extLst>
          </p:cNvPr>
          <p:cNvPicPr>
            <a:picLocks noChangeAspect="1"/>
          </p:cNvPicPr>
          <p:nvPr userDrawn="1"/>
        </p:nvPicPr>
        <p:blipFill>
          <a:blip r:embed="rId2"/>
          <a:srcRect/>
          <a:stretch/>
        </p:blipFill>
        <p:spPr>
          <a:xfrm>
            <a:off x="2741" y="1542"/>
            <a:ext cx="12186518" cy="6854916"/>
          </a:xfrm>
          <a:prstGeom prst="rect">
            <a:avLst/>
          </a:prstGeom>
        </p:spPr>
      </p:pic>
      <p:sp>
        <p:nvSpPr>
          <p:cNvPr id="2" name="Title 1"/>
          <p:cNvSpPr>
            <a:spLocks noGrp="1"/>
          </p:cNvSpPr>
          <p:nvPr>
            <p:ph type="ctrTitle" hasCustomPrompt="1"/>
          </p:nvPr>
        </p:nvSpPr>
        <p:spPr>
          <a:xfrm>
            <a:off x="1060090" y="1"/>
            <a:ext cx="7626710" cy="6857046"/>
          </a:xfrm>
        </p:spPr>
        <p:txBody>
          <a:bodyPr bIns="0" anchor="ctr">
            <a:noAutofit/>
          </a:bodyPr>
          <a:lstStyle>
            <a:lvl1pPr algn="l">
              <a:defRPr sz="7200">
                <a:solidFill>
                  <a:schemeClr val="accent6">
                    <a:lumMod val="50000"/>
                  </a:schemeClr>
                </a:solidFill>
              </a:defRPr>
            </a:lvl1pPr>
          </a:lstStyle>
          <a:p>
            <a:r>
              <a:rPr lang="en-US" dirty="0"/>
              <a:t>Click to </a:t>
            </a:r>
            <a:br>
              <a:rPr lang="en-US" dirty="0"/>
            </a:br>
            <a:r>
              <a:rPr lang="en-US" dirty="0"/>
              <a:t>add title</a:t>
            </a:r>
          </a:p>
        </p:txBody>
      </p:sp>
      <p:sp>
        <p:nvSpPr>
          <p:cNvPr id="9" name="Picture Placeholder 8">
            <a:extLst>
              <a:ext uri="{FF2B5EF4-FFF2-40B4-BE49-F238E27FC236}">
                <a16:creationId xmlns:a16="http://schemas.microsoft.com/office/drawing/2014/main" id="{164A964A-4098-65AF-D012-2925365FB96E}"/>
              </a:ext>
            </a:extLst>
          </p:cNvPr>
          <p:cNvSpPr>
            <a:spLocks noGrp="1"/>
          </p:cNvSpPr>
          <p:nvPr>
            <p:ph type="pic" sz="quarter" idx="10"/>
          </p:nvPr>
        </p:nvSpPr>
        <p:spPr>
          <a:xfrm>
            <a:off x="8510588" y="-953"/>
            <a:ext cx="3200400" cy="6858000"/>
          </a:xfrm>
          <a:solidFill>
            <a:schemeClr val="accent3">
              <a:lumMod val="20000"/>
              <a:lumOff val="80000"/>
            </a:schemeClr>
          </a:solidFill>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1493310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3">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5DC7EA-10AE-1A0E-D197-CAB9FBAC93BD}"/>
              </a:ext>
            </a:extLst>
          </p:cNvPr>
          <p:cNvPicPr>
            <a:picLocks noChangeAspect="1"/>
          </p:cNvPicPr>
          <p:nvPr userDrawn="1"/>
        </p:nvPicPr>
        <p:blipFill>
          <a:blip r:embed="rId2"/>
          <a:srcRect/>
          <a:stretch/>
        </p:blipFill>
        <p:spPr>
          <a:xfrm>
            <a:off x="25389" y="0"/>
            <a:ext cx="12166599" cy="6858000"/>
          </a:xfrm>
          <a:prstGeom prst="rect">
            <a:avLst/>
          </a:prstGeom>
        </p:spPr>
      </p:pic>
      <p:sp>
        <p:nvSpPr>
          <p:cNvPr id="4" name="Rectangle 3">
            <a:extLst>
              <a:ext uri="{FF2B5EF4-FFF2-40B4-BE49-F238E27FC236}">
                <a16:creationId xmlns:a16="http://schemas.microsoft.com/office/drawing/2014/main" id="{435B76D1-7BAB-95CC-D082-E5857BA27AAF}"/>
              </a:ext>
              <a:ext uri="{C183D7F6-B498-43B3-948B-1728B52AA6E4}">
                <adec:decorative xmlns:adec="http://schemas.microsoft.com/office/drawing/2017/decorative" val="1"/>
              </a:ext>
            </a:extLst>
          </p:cNvPr>
          <p:cNvSpPr/>
          <p:nvPr userDrawn="1"/>
        </p:nvSpPr>
        <p:spPr>
          <a:xfrm>
            <a:off x="474061"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00352415-529E-A5FD-DC37-5D14118B5BB7}"/>
              </a:ext>
            </a:extLst>
          </p:cNvPr>
          <p:cNvSpPr>
            <a:spLocks noGrp="1"/>
          </p:cNvSpPr>
          <p:nvPr>
            <p:ph type="ctrTitle" hasCustomPrompt="1"/>
          </p:nvPr>
        </p:nvSpPr>
        <p:spPr>
          <a:xfrm>
            <a:off x="1074423"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11" name="Content Placeholder 10">
            <a:extLst>
              <a:ext uri="{FF2B5EF4-FFF2-40B4-BE49-F238E27FC236}">
                <a16:creationId xmlns:a16="http://schemas.microsoft.com/office/drawing/2014/main" id="{9EF759D5-1499-DEC7-BEAE-9ADBC4D35255}"/>
              </a:ext>
            </a:extLst>
          </p:cNvPr>
          <p:cNvSpPr>
            <a:spLocks noGrp="1"/>
          </p:cNvSpPr>
          <p:nvPr>
            <p:ph sz="quarter" idx="17" hasCustomPrompt="1"/>
          </p:nvPr>
        </p:nvSpPr>
        <p:spPr>
          <a:xfrm>
            <a:off x="1046163" y="2304733"/>
            <a:ext cx="2713037" cy="3760787"/>
          </a:xfrm>
        </p:spPr>
        <p:txBody>
          <a:bodyPr>
            <a:normAutofit/>
          </a:bodyPr>
          <a:lstStyle>
            <a:lvl1pPr marL="283464" indent="-283464">
              <a:lnSpc>
                <a:spcPct val="120000"/>
              </a:lnSpc>
              <a:spcBef>
                <a:spcPts val="0"/>
              </a:spcBef>
              <a:spcAft>
                <a:spcPts val="600"/>
              </a:spcAft>
              <a:defRPr sz="1800" b="1"/>
            </a:lvl1pPr>
            <a:lvl2pPr marL="502920" indent="-283464">
              <a:lnSpc>
                <a:spcPct val="120000"/>
              </a:lnSpc>
              <a:spcBef>
                <a:spcPts val="0"/>
              </a:spcBef>
              <a:spcAft>
                <a:spcPts val="600"/>
              </a:spcAft>
              <a:defRPr sz="1800" b="1"/>
            </a:lvl2pPr>
            <a:lvl3pPr marL="685800" indent="-283464">
              <a:lnSpc>
                <a:spcPct val="120000"/>
              </a:lnSpc>
              <a:spcBef>
                <a:spcPts val="0"/>
              </a:spcBef>
              <a:spcAft>
                <a:spcPts val="600"/>
              </a:spcAft>
              <a:defRPr sz="1800" b="1"/>
            </a:lvl3pPr>
            <a:lvl4pPr marL="868680" indent="-283464">
              <a:lnSpc>
                <a:spcPct val="120000"/>
              </a:lnSpc>
              <a:spcBef>
                <a:spcPts val="0"/>
              </a:spcBef>
              <a:spcAft>
                <a:spcPts val="600"/>
              </a:spcAft>
              <a:defRPr sz="1800" b="1"/>
            </a:lvl4pPr>
            <a:lvl5pPr marL="1051560" indent="-283464">
              <a:lnSpc>
                <a:spcPct val="120000"/>
              </a:lnSpc>
              <a:spcBef>
                <a:spcPts val="0"/>
              </a:spcBef>
              <a:spcAft>
                <a:spcPts val="600"/>
              </a:spcAft>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0">
            <a:extLst>
              <a:ext uri="{FF2B5EF4-FFF2-40B4-BE49-F238E27FC236}">
                <a16:creationId xmlns:a16="http://schemas.microsoft.com/office/drawing/2014/main" id="{4152CA30-831A-8375-BB30-3BC996DB9AEB}"/>
              </a:ext>
            </a:extLst>
          </p:cNvPr>
          <p:cNvSpPr>
            <a:spLocks noGrp="1"/>
          </p:cNvSpPr>
          <p:nvPr>
            <p:ph sz="quarter" idx="18" hasCustomPrompt="1"/>
          </p:nvPr>
        </p:nvSpPr>
        <p:spPr>
          <a:xfrm>
            <a:off x="4066468" y="2304733"/>
            <a:ext cx="4972858" cy="3760788"/>
          </a:xfrm>
        </p:spPr>
        <p:txBody>
          <a:bodyPr>
            <a:normAutofit/>
          </a:bodyPr>
          <a:lstStyle>
            <a:lvl1pPr marL="347472" indent="-347472">
              <a:lnSpc>
                <a:spcPct val="120000"/>
              </a:lnSpc>
              <a:spcBef>
                <a:spcPts val="0"/>
              </a:spcBef>
              <a:spcAft>
                <a:spcPts val="600"/>
              </a:spcAft>
              <a:buFont typeface="+mj-lt"/>
              <a:buAutoNum type="arabicPeriod"/>
              <a:defRPr sz="1800" b="0"/>
            </a:lvl1pPr>
            <a:lvl2pPr marL="745236" indent="-347472">
              <a:lnSpc>
                <a:spcPct val="120000"/>
              </a:lnSpc>
              <a:spcBef>
                <a:spcPts val="0"/>
              </a:spcBef>
              <a:spcAft>
                <a:spcPts val="600"/>
              </a:spcAft>
              <a:buFont typeface="+mj-lt"/>
              <a:buAutoNum type="arabicPeriod"/>
              <a:defRPr sz="1800" b="0"/>
            </a:lvl2pPr>
            <a:lvl3pPr marL="1202436" indent="-347472">
              <a:lnSpc>
                <a:spcPct val="120000"/>
              </a:lnSpc>
              <a:spcBef>
                <a:spcPts val="0"/>
              </a:spcBef>
              <a:spcAft>
                <a:spcPts val="600"/>
              </a:spcAft>
              <a:buFont typeface="+mj-lt"/>
              <a:buAutoNum type="arabicPeriod"/>
              <a:defRPr sz="1800" b="0"/>
            </a:lvl3pPr>
            <a:lvl4pPr marL="1659636" indent="-347472">
              <a:lnSpc>
                <a:spcPct val="120000"/>
              </a:lnSpc>
              <a:spcBef>
                <a:spcPts val="0"/>
              </a:spcBef>
              <a:spcAft>
                <a:spcPts val="600"/>
              </a:spcAft>
              <a:buFont typeface="+mj-lt"/>
              <a:buAutoNum type="arabicPeriod"/>
              <a:defRPr sz="1800" b="0"/>
            </a:lvl4pPr>
            <a:lvl5pPr marL="2116836" indent="-347472">
              <a:lnSpc>
                <a:spcPct val="120000"/>
              </a:lnSpc>
              <a:spcBef>
                <a:spcPts val="0"/>
              </a:spcBef>
              <a:spcAft>
                <a:spcPts val="600"/>
              </a:spcAft>
              <a:buFont typeface="+mj-lt"/>
              <a:buAutoNum type="arabicPeriod"/>
              <a:defRPr sz="1800" b="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95362880-674E-FD38-9934-5A4AAEB49216}"/>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85063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556C0-01A0-755F-2117-1A2AE6158E13}"/>
              </a:ext>
            </a:extLst>
          </p:cNvPr>
          <p:cNvPicPr>
            <a:picLocks noChangeAspect="1"/>
          </p:cNvPicPr>
          <p:nvPr userDrawn="1"/>
        </p:nvPicPr>
        <p:blipFill>
          <a:blip r:embed="rId2"/>
          <a:srcRect/>
          <a:stretch/>
        </p:blipFill>
        <p:spPr>
          <a:xfrm>
            <a:off x="0" y="6470"/>
            <a:ext cx="12192000" cy="6845058"/>
          </a:xfrm>
          <a:prstGeom prst="rect">
            <a:avLst/>
          </a:prstGeom>
        </p:spPr>
      </p:pic>
      <p:sp>
        <p:nvSpPr>
          <p:cNvPr id="2" name="Title 1"/>
          <p:cNvSpPr>
            <a:spLocks noGrp="1"/>
          </p:cNvSpPr>
          <p:nvPr>
            <p:ph type="ctrTitle" hasCustomPrompt="1"/>
          </p:nvPr>
        </p:nvSpPr>
        <p:spPr>
          <a:xfrm>
            <a:off x="6919" y="70439"/>
            <a:ext cx="12178162" cy="3533581"/>
          </a:xfrm>
        </p:spPr>
        <p:txBody>
          <a:bodyPr anchor="b">
            <a:noAutofit/>
          </a:bodyPr>
          <a:lstStyle>
            <a:lvl1pPr algn="ctr">
              <a:defRPr sz="7200" b="1">
                <a:solidFill>
                  <a:schemeClr val="accent6">
                    <a:lumMod val="50000"/>
                  </a:schemeClr>
                </a:solidFill>
              </a:defRPr>
            </a:lvl1pPr>
          </a:lstStyle>
          <a:p>
            <a:r>
              <a:rPr lang="en-US" dirty="0"/>
              <a:t>Click to </a:t>
            </a:r>
            <a:br>
              <a:rPr lang="en-US" dirty="0"/>
            </a:br>
            <a:r>
              <a:rPr lang="en-US" dirty="0"/>
              <a:t>add title</a:t>
            </a:r>
          </a:p>
        </p:txBody>
      </p:sp>
      <p:sp>
        <p:nvSpPr>
          <p:cNvPr id="8" name="Text Placeholder 7">
            <a:extLst>
              <a:ext uri="{FF2B5EF4-FFF2-40B4-BE49-F238E27FC236}">
                <a16:creationId xmlns:a16="http://schemas.microsoft.com/office/drawing/2014/main" id="{97512F2E-49BF-E18A-D886-72AEA30E1D55}"/>
              </a:ext>
            </a:extLst>
          </p:cNvPr>
          <p:cNvSpPr>
            <a:spLocks noGrp="1"/>
          </p:cNvSpPr>
          <p:nvPr>
            <p:ph type="body" sz="quarter" idx="10" hasCustomPrompt="1"/>
          </p:nvPr>
        </p:nvSpPr>
        <p:spPr>
          <a:xfrm>
            <a:off x="1911879" y="3645514"/>
            <a:ext cx="8009681" cy="731838"/>
          </a:xfrm>
          <a:solidFill>
            <a:schemeClr val="accent3">
              <a:lumMod val="60000"/>
              <a:lumOff val="40000"/>
            </a:schemeClr>
          </a:solidFill>
        </p:spPr>
        <p:txBody>
          <a:bodyPr tIns="0" bIns="0" anchor="ctr">
            <a:normAutofit/>
          </a:bodyPr>
          <a:lstStyle>
            <a:lvl1pPr marL="0" indent="0" algn="ctr">
              <a:buNone/>
              <a:defRPr sz="1800" b="1" cap="all" baseline="0">
                <a:solidFill>
                  <a:schemeClr val="accent6">
                    <a:lumMod val="50000"/>
                  </a:schemeClr>
                </a:solidFill>
              </a:defRPr>
            </a:lvl1pPr>
            <a:lvl2pPr marL="457200" indent="0">
              <a:buNone/>
              <a:defRPr cap="all" baseline="0">
                <a:solidFill>
                  <a:schemeClr val="accent6">
                    <a:lumMod val="50000"/>
                  </a:schemeClr>
                </a:solidFill>
              </a:defRPr>
            </a:lvl2pPr>
            <a:lvl3pPr marL="914400" indent="0">
              <a:buNone/>
              <a:defRPr cap="all" baseline="0">
                <a:solidFill>
                  <a:schemeClr val="accent6">
                    <a:lumMod val="50000"/>
                  </a:schemeClr>
                </a:solidFill>
              </a:defRPr>
            </a:lvl3pPr>
            <a:lvl4pPr marL="1371600" indent="0">
              <a:buNone/>
              <a:defRPr cap="all" baseline="0">
                <a:solidFill>
                  <a:schemeClr val="accent6">
                    <a:lumMod val="50000"/>
                  </a:schemeClr>
                </a:solidFill>
              </a:defRPr>
            </a:lvl4pPr>
            <a:lvl5pPr marL="1828800" indent="0">
              <a:buNone/>
              <a:defRPr cap="all" baseline="0">
                <a:solidFill>
                  <a:schemeClr val="accent6">
                    <a:lumMod val="50000"/>
                  </a:schemeClr>
                </a:solidFill>
              </a:defRPr>
            </a:lvl5pPr>
          </a:lstStyle>
          <a:p>
            <a:r>
              <a:rPr lang="en-US" dirty="0"/>
              <a:t>Add subtitle</a:t>
            </a:r>
          </a:p>
        </p:txBody>
      </p:sp>
      <p:sp>
        <p:nvSpPr>
          <p:cNvPr id="9" name="Text Placeholder 8">
            <a:extLst>
              <a:ext uri="{FF2B5EF4-FFF2-40B4-BE49-F238E27FC236}">
                <a16:creationId xmlns:a16="http://schemas.microsoft.com/office/drawing/2014/main" id="{D9AB62AB-B562-C5FF-87CB-C3F72C70AEC4}"/>
              </a:ext>
            </a:extLst>
          </p:cNvPr>
          <p:cNvSpPr>
            <a:spLocks noGrp="1"/>
          </p:cNvSpPr>
          <p:nvPr>
            <p:ph type="body" sz="quarter" idx="11" hasCustomPrompt="1"/>
          </p:nvPr>
        </p:nvSpPr>
        <p:spPr>
          <a:xfrm>
            <a:off x="1809750" y="4826000"/>
            <a:ext cx="4001770" cy="590174"/>
          </a:xfrm>
        </p:spPr>
        <p:txBody>
          <a:bodyPr>
            <a:normAutofit/>
          </a:bodyPr>
          <a:lstStyle>
            <a:lvl1pPr marL="0" indent="0">
              <a:buNone/>
              <a:defRPr sz="1800" b="1">
                <a:solidFill>
                  <a:schemeClr val="accent6">
                    <a:lumMod val="50000"/>
                  </a:schemeClr>
                </a:solidFill>
              </a:defRPr>
            </a:lvl1pPr>
            <a:lvl2pPr marL="457200" indent="0">
              <a:buNone/>
              <a:defRPr>
                <a:solidFill>
                  <a:schemeClr val="accent6">
                    <a:lumMod val="50000"/>
                  </a:schemeClr>
                </a:solidFill>
              </a:defRPr>
            </a:lvl2pPr>
            <a:lvl3pPr marL="914400" indent="0">
              <a:buNone/>
              <a:defRPr>
                <a:solidFill>
                  <a:schemeClr val="accent6">
                    <a:lumMod val="50000"/>
                  </a:schemeClr>
                </a:solidFill>
              </a:defRPr>
            </a:lvl3pPr>
            <a:lvl4pPr marL="1371600" indent="0">
              <a:buNone/>
              <a:defRPr>
                <a:solidFill>
                  <a:schemeClr val="accent6">
                    <a:lumMod val="50000"/>
                  </a:schemeClr>
                </a:solidFill>
              </a:defRPr>
            </a:lvl4pPr>
            <a:lvl5pPr marL="1828800" indent="0">
              <a:buNone/>
              <a:defRPr>
                <a:solidFill>
                  <a:schemeClr val="accent6">
                    <a:lumMod val="50000"/>
                  </a:schemeClr>
                </a:solidFill>
              </a:defRPr>
            </a:lvl5pPr>
          </a:lstStyle>
          <a:p>
            <a:pPr lvl="0"/>
            <a:r>
              <a:rPr lang="en-US" dirty="0"/>
              <a:t>Click to add text</a:t>
            </a:r>
          </a:p>
        </p:txBody>
      </p:sp>
      <p:sp>
        <p:nvSpPr>
          <p:cNvPr id="12" name="Text Placeholder 8">
            <a:extLst>
              <a:ext uri="{FF2B5EF4-FFF2-40B4-BE49-F238E27FC236}">
                <a16:creationId xmlns:a16="http://schemas.microsoft.com/office/drawing/2014/main" id="{DF0E5B37-CF3B-656F-77B2-E3393E957607}"/>
              </a:ext>
            </a:extLst>
          </p:cNvPr>
          <p:cNvSpPr>
            <a:spLocks noGrp="1"/>
          </p:cNvSpPr>
          <p:nvPr>
            <p:ph type="body" sz="quarter" idx="12" hasCustomPrompt="1"/>
          </p:nvPr>
        </p:nvSpPr>
        <p:spPr>
          <a:xfrm>
            <a:off x="5877560" y="4826000"/>
            <a:ext cx="4001770" cy="590174"/>
          </a:xfrm>
        </p:spPr>
        <p:txBody>
          <a:bodyPr>
            <a:normAutofit/>
          </a:bodyPr>
          <a:lstStyle>
            <a:lvl1pPr marL="0" indent="0" algn="r">
              <a:buNone/>
              <a:defRPr sz="1800" b="1">
                <a:solidFill>
                  <a:schemeClr val="accent6">
                    <a:lumMod val="50000"/>
                  </a:schemeClr>
                </a:solidFill>
              </a:defRPr>
            </a:lvl1pPr>
            <a:lvl2pPr marL="457200" indent="0">
              <a:buNone/>
              <a:defRPr>
                <a:solidFill>
                  <a:schemeClr val="accent6">
                    <a:lumMod val="50000"/>
                  </a:schemeClr>
                </a:solidFill>
              </a:defRPr>
            </a:lvl2pPr>
            <a:lvl3pPr marL="914400" indent="0">
              <a:buNone/>
              <a:defRPr>
                <a:solidFill>
                  <a:schemeClr val="accent6">
                    <a:lumMod val="50000"/>
                  </a:schemeClr>
                </a:solidFill>
              </a:defRPr>
            </a:lvl3pPr>
            <a:lvl4pPr marL="1371600" indent="0">
              <a:buNone/>
              <a:defRPr>
                <a:solidFill>
                  <a:schemeClr val="accent6">
                    <a:lumMod val="50000"/>
                  </a:schemeClr>
                </a:solidFill>
              </a:defRPr>
            </a:lvl4pPr>
            <a:lvl5pPr marL="1828800" indent="0">
              <a:buNone/>
              <a:defRPr>
                <a:solidFill>
                  <a:schemeClr val="accent6">
                    <a:lumMod val="50000"/>
                  </a:schemeClr>
                </a:solidFill>
              </a:defRPr>
            </a:lvl5pPr>
          </a:lstStyle>
          <a:p>
            <a:pPr lvl="0"/>
            <a:r>
              <a:rPr lang="en-US" dirty="0"/>
              <a:t>Click to add text</a:t>
            </a:r>
          </a:p>
        </p:txBody>
      </p:sp>
    </p:spTree>
    <p:extLst>
      <p:ext uri="{BB962C8B-B14F-4D97-AF65-F5344CB8AC3E}">
        <p14:creationId xmlns:p14="http://schemas.microsoft.com/office/powerpoint/2010/main" val="129233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07BDF2BC-0745-E548-2C4E-C6BA53E367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93716"/>
            <a:ext cx="10149840"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11" name="Rectangle 10">
            <a:extLst>
              <a:ext uri="{FF2B5EF4-FFF2-40B4-BE49-F238E27FC236}">
                <a16:creationId xmlns:a16="http://schemas.microsoft.com/office/drawing/2014/main" id="{910CFB7E-7B45-8CA9-6B42-9FE063623C1C}"/>
              </a:ext>
              <a:ext uri="{C183D7F6-B498-43B3-948B-1728B52AA6E4}">
                <adec:decorative xmlns:adec="http://schemas.microsoft.com/office/drawing/2017/decorative" val="1"/>
              </a:ext>
            </a:extLst>
          </p:cNvPr>
          <p:cNvSpPr/>
          <p:nvPr userDrawn="1"/>
        </p:nvSpPr>
        <p:spPr>
          <a:xfrm>
            <a:off x="0" y="1"/>
            <a:ext cx="474562" cy="315537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ACA21F3B-AA5B-C4FE-C298-92D1BDABA50A}"/>
              </a:ext>
              <a:ext uri="{C183D7F6-B498-43B3-948B-1728B52AA6E4}">
                <adec:decorative xmlns:adec="http://schemas.microsoft.com/office/drawing/2017/decorative" val="1"/>
              </a:ext>
            </a:extLst>
          </p:cNvPr>
          <p:cNvSpPr/>
          <p:nvPr userDrawn="1"/>
        </p:nvSpPr>
        <p:spPr>
          <a:xfrm>
            <a:off x="11723264" y="47289"/>
            <a:ext cx="461817" cy="682610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63393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07BDF2BC-0745-E548-2C4E-C6BA53E367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0CFB7E-7B45-8CA9-6B42-9FE063623C1C}"/>
              </a:ext>
              <a:ext uri="{C183D7F6-B498-43B3-948B-1728B52AA6E4}">
                <adec:decorative xmlns:adec="http://schemas.microsoft.com/office/drawing/2017/decorative" val="1"/>
              </a:ext>
            </a:extLst>
          </p:cNvPr>
          <p:cNvSpPr/>
          <p:nvPr userDrawn="1"/>
        </p:nvSpPr>
        <p:spPr>
          <a:xfrm>
            <a:off x="0" y="1"/>
            <a:ext cx="474562" cy="315537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ACA21F3B-AA5B-C4FE-C298-92D1BDABA50A}"/>
              </a:ext>
              <a:ext uri="{C183D7F6-B498-43B3-948B-1728B52AA6E4}">
                <adec:decorative xmlns:adec="http://schemas.microsoft.com/office/drawing/2017/decorative" val="1"/>
              </a:ext>
            </a:extLst>
          </p:cNvPr>
          <p:cNvSpPr/>
          <p:nvPr userDrawn="1"/>
        </p:nvSpPr>
        <p:spPr>
          <a:xfrm>
            <a:off x="11723264" y="47289"/>
            <a:ext cx="461817" cy="6826102"/>
          </a:xfrm>
          <a:prstGeom prst="rect">
            <a:avLst/>
          </a:prstGeom>
          <a:gradFill>
            <a:gsLst>
              <a:gs pos="0">
                <a:schemeClr val="accent4">
                  <a:alpha val="0"/>
                </a:schemeClr>
              </a:gs>
              <a:gs pos="100000">
                <a:schemeClr val="accent3">
                  <a:lumMod val="60000"/>
                  <a:lumOff val="40000"/>
                  <a:alpha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06084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7811069"/>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90904548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90"/>
        <p:cNvGrpSpPr/>
        <p:nvPr/>
      </p:nvGrpSpPr>
      <p:grpSpPr>
        <a:xfrm>
          <a:off x="0" y="0"/>
          <a:ext cx="0" cy="0"/>
          <a:chOff x="0" y="0"/>
          <a:chExt cx="0" cy="0"/>
        </a:xfrm>
      </p:grpSpPr>
      <p:sp>
        <p:nvSpPr>
          <p:cNvPr id="91" name="Google Shape;9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38539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74552530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411DD4-DAC6-3F0A-375C-8734155CED7E}"/>
              </a:ext>
            </a:extLst>
          </p:cNvPr>
          <p:cNvPicPr>
            <a:picLocks noChangeAspect="1"/>
          </p:cNvPicPr>
          <p:nvPr userDrawn="1"/>
        </p:nvPicPr>
        <p:blipFill>
          <a:blip r:embed="rId2"/>
          <a:srcRect/>
          <a:stretch/>
        </p:blipFill>
        <p:spPr>
          <a:xfrm>
            <a:off x="7208" y="4054"/>
            <a:ext cx="12177584" cy="6849891"/>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61816" y="451406"/>
            <a:ext cx="594360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001211" y="1182614"/>
            <a:ext cx="4832430" cy="82296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3" name="Content Placeholder 4">
            <a:extLst>
              <a:ext uri="{FF2B5EF4-FFF2-40B4-BE49-F238E27FC236}">
                <a16:creationId xmlns:a16="http://schemas.microsoft.com/office/drawing/2014/main" id="{8605066B-CAE4-A78C-2A64-121772597178}"/>
              </a:ext>
            </a:extLst>
          </p:cNvPr>
          <p:cNvSpPr>
            <a:spLocks noGrp="1"/>
          </p:cNvSpPr>
          <p:nvPr>
            <p:ph sz="quarter" idx="14" hasCustomPrompt="1"/>
          </p:nvPr>
        </p:nvSpPr>
        <p:spPr>
          <a:xfrm>
            <a:off x="1001213" y="2372810"/>
            <a:ext cx="4832428" cy="3819646"/>
          </a:xfrm>
        </p:spPr>
        <p:txBody>
          <a:bodyPr tIns="182880">
            <a:normAutofit/>
          </a:bodyPr>
          <a:lstStyle>
            <a:lvl1pPr marL="0" indent="0" algn="ctr">
              <a:lnSpc>
                <a:spcPct val="120000"/>
              </a:lnSpc>
              <a:spcBef>
                <a:spcPts val="600"/>
              </a:spcBef>
              <a:spcAft>
                <a:spcPts val="600"/>
              </a:spcAft>
              <a:buNone/>
              <a:defRPr sz="1800">
                <a:solidFill>
                  <a:schemeClr val="accent6">
                    <a:lumMod val="50000"/>
                  </a:schemeClr>
                </a:solidFill>
              </a:defRPr>
            </a:lvl1pPr>
            <a:lvl2pPr marL="0" indent="0" algn="ctr">
              <a:lnSpc>
                <a:spcPct val="100000"/>
              </a:lnSpc>
              <a:buNone/>
              <a:defRPr sz="1600">
                <a:solidFill>
                  <a:schemeClr val="bg1"/>
                </a:solidFill>
              </a:defRPr>
            </a:lvl2pPr>
            <a:lvl3pPr marL="0" indent="0" algn="ctr">
              <a:lnSpc>
                <a:spcPct val="100000"/>
              </a:lnSpc>
              <a:buNone/>
              <a:defRPr sz="1600">
                <a:solidFill>
                  <a:schemeClr val="bg1"/>
                </a:solidFill>
              </a:defRPr>
            </a:lvl3pPr>
            <a:lvl4pPr marL="0" indent="0" algn="ctr">
              <a:lnSpc>
                <a:spcPct val="100000"/>
              </a:lnSpc>
              <a:buNone/>
              <a:defRPr sz="1400">
                <a:solidFill>
                  <a:schemeClr val="bg1"/>
                </a:solidFill>
              </a:defRPr>
            </a:lvl4pPr>
            <a:lvl5pPr marL="0" indent="0" algn="ctr">
              <a:lnSpc>
                <a:spcPct val="100000"/>
              </a:lnSpc>
              <a:buNone/>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804400" y="5781039"/>
            <a:ext cx="2060618" cy="133764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3218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63CFFA5-8A32-4A69-B0D8-B0A23B5D9CDA}"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32A0C-8DBD-457D-BD9F-70CA37FB43F4}" type="slidenum">
              <a:rPr lang="en-US" smtClean="0"/>
              <a:pPr/>
              <a:t>‹#›</a:t>
            </a:fld>
            <a:endParaRPr lang="en-US"/>
          </a:p>
        </p:txBody>
      </p:sp>
    </p:spTree>
    <p:extLst>
      <p:ext uri="{BB962C8B-B14F-4D97-AF65-F5344CB8AC3E}">
        <p14:creationId xmlns:p14="http://schemas.microsoft.com/office/powerpoint/2010/main" val="161280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D46A0E-C4E1-C08D-1AFA-FC41F2BDC29E}"/>
              </a:ext>
            </a:extLst>
          </p:cNvPr>
          <p:cNvPicPr>
            <a:picLocks noChangeAspect="1"/>
          </p:cNvPicPr>
          <p:nvPr userDrawn="1"/>
        </p:nvPicPr>
        <p:blipFill>
          <a:blip r:embed="rId2"/>
          <a:srcRect/>
          <a:stretch/>
        </p:blipFill>
        <p:spPr>
          <a:xfrm>
            <a:off x="2741" y="1542"/>
            <a:ext cx="12186518" cy="6854916"/>
          </a:xfrm>
          <a:prstGeom prst="rect">
            <a:avLst/>
          </a:prstGeom>
        </p:spPr>
      </p:pic>
      <p:sp>
        <p:nvSpPr>
          <p:cNvPr id="2" name="Title 1"/>
          <p:cNvSpPr>
            <a:spLocks noGrp="1"/>
          </p:cNvSpPr>
          <p:nvPr>
            <p:ph type="ctrTitle"/>
          </p:nvPr>
        </p:nvSpPr>
        <p:spPr>
          <a:xfrm>
            <a:off x="495300" y="612648"/>
            <a:ext cx="11201400" cy="3566160"/>
          </a:xfrm>
        </p:spPr>
        <p:txBody>
          <a:bodyPr bIns="0" anchor="b">
            <a:noAutofit/>
          </a:bodyPr>
          <a:lstStyle>
            <a:lvl1pPr algn="ctr">
              <a:defRPr sz="7200" b="1">
                <a:solidFill>
                  <a:schemeClr val="accent6">
                    <a:lumMod val="50000"/>
                  </a:schemeClr>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3750088" y="4688450"/>
            <a:ext cx="4832431" cy="941832"/>
          </a:xfrm>
          <a:solidFill>
            <a:schemeClr val="accent3">
              <a:lumMod val="60000"/>
              <a:lumOff val="40000"/>
            </a:schemeClr>
          </a:solidFill>
        </p:spPr>
        <p:txBody>
          <a:bodyPr tIns="0" bIns="0" anchor="ctr" anchorCtr="0">
            <a:noAutofit/>
          </a:bodyPr>
          <a:lstStyle>
            <a:lvl1pPr marL="0" indent="0" algn="ctr">
              <a:buNone/>
              <a:defRPr sz="1800" b="1" cap="all" baseline="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876130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D07426-496A-EEDB-DB53-15DA6D953759}"/>
              </a:ext>
            </a:extLst>
          </p:cNvPr>
          <p:cNvPicPr>
            <a:picLocks noChangeAspect="1"/>
          </p:cNvPicPr>
          <p:nvPr userDrawn="1"/>
        </p:nvPicPr>
        <p:blipFill>
          <a:blip r:embed="rId2"/>
          <a:srcRect/>
          <a:stretch/>
        </p:blipFill>
        <p:spPr>
          <a:xfrm>
            <a:off x="5145" y="2894"/>
            <a:ext cx="12181710" cy="6852212"/>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2581154"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181516"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7" name="Content Placeholder 6">
            <a:extLst>
              <a:ext uri="{FF2B5EF4-FFF2-40B4-BE49-F238E27FC236}">
                <a16:creationId xmlns:a16="http://schemas.microsoft.com/office/drawing/2014/main" id="{69921446-DF3F-3352-E38A-4ADECA56C50F}"/>
              </a:ext>
            </a:extLst>
          </p:cNvPr>
          <p:cNvSpPr>
            <a:spLocks noGrp="1"/>
          </p:cNvSpPr>
          <p:nvPr>
            <p:ph sz="quarter" idx="15" hasCustomPrompt="1"/>
          </p:nvPr>
        </p:nvSpPr>
        <p:spPr>
          <a:xfrm>
            <a:off x="3165475" y="2556387"/>
            <a:ext cx="8237726" cy="3514213"/>
          </a:xfrm>
        </p:spPr>
        <p:txBody>
          <a:bodyPr>
            <a:normAutofit/>
          </a:bodyPr>
          <a:lstStyle>
            <a:lvl1pPr marL="0" indent="0">
              <a:lnSpc>
                <a:spcPct val="120000"/>
              </a:lnSpc>
              <a:spcBef>
                <a:spcPts val="600"/>
              </a:spcBef>
              <a:spcAft>
                <a:spcPts val="600"/>
              </a:spcAft>
              <a:buNone/>
              <a:defRPr sz="1800" b="1">
                <a:solidFill>
                  <a:schemeClr val="accent6">
                    <a:lumMod val="50000"/>
                  </a:schemeClr>
                </a:solidFill>
              </a:defRPr>
            </a:lvl1pPr>
            <a:lvl2pPr marL="283464"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2pPr>
            <a:lvl3pPr marL="12001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3pPr>
            <a:lvl4pPr marL="16573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4pPr>
            <a:lvl5pPr marL="2114550" indent="-285750">
              <a:lnSpc>
                <a:spcPct val="120000"/>
              </a:lnSpc>
              <a:spcBef>
                <a:spcPts val="600"/>
              </a:spcBef>
              <a:spcAft>
                <a:spcPts val="600"/>
              </a:spcAft>
              <a:buFont typeface="Arial" panose="020B0604020202020204" pitchFamily="34" charset="0"/>
              <a:buChar char="•"/>
              <a:defRPr sz="1800" b="0">
                <a:solidFill>
                  <a:schemeClr val="accent6">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732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BB1BAA-0BBA-094D-36BB-52209C5744FC}"/>
              </a:ext>
            </a:extLst>
          </p:cNvPr>
          <p:cNvPicPr>
            <a:picLocks noChangeAspect="1"/>
          </p:cNvPicPr>
          <p:nvPr userDrawn="1"/>
        </p:nvPicPr>
        <p:blipFill>
          <a:blip r:embed="rId2"/>
          <a:srcRect/>
          <a:stretch/>
        </p:blipFill>
        <p:spPr>
          <a:xfrm>
            <a:off x="13775" y="-7257"/>
            <a:ext cx="12169463" cy="6858000"/>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5800280" y="532435"/>
            <a:ext cx="5924874" cy="586836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28106E5D-F0FF-0F55-C4FF-7DD177C58C50}"/>
              </a:ext>
            </a:extLst>
          </p:cNvPr>
          <p:cNvSpPr>
            <a:spLocks noGrp="1"/>
          </p:cNvSpPr>
          <p:nvPr>
            <p:ph type="title" hasCustomPrompt="1"/>
          </p:nvPr>
        </p:nvSpPr>
        <p:spPr>
          <a:xfrm>
            <a:off x="6420654" y="960120"/>
            <a:ext cx="4621593" cy="3145536"/>
          </a:xfrm>
        </p:spPr>
        <p:txBody>
          <a:bodyPr/>
          <a:lstStyle>
            <a:lvl1pPr algn="ctr">
              <a:defRPr sz="5400" b="1">
                <a:solidFill>
                  <a:schemeClr val="accent6">
                    <a:lumMod val="50000"/>
                  </a:schemeClr>
                </a:solidFill>
              </a:defRPr>
            </a:lvl1pPr>
          </a:lstStyle>
          <a:p>
            <a:r>
              <a:rPr lang="en-US" dirty="0"/>
              <a:t>Click to add title</a:t>
            </a:r>
          </a:p>
        </p:txBody>
      </p:sp>
      <p:sp>
        <p:nvSpPr>
          <p:cNvPr id="12" name="Subtitle 2">
            <a:extLst>
              <a:ext uri="{FF2B5EF4-FFF2-40B4-BE49-F238E27FC236}">
                <a16:creationId xmlns:a16="http://schemas.microsoft.com/office/drawing/2014/main" id="{66AF09F6-0A31-C3AA-DF3A-7E062458EAC1}"/>
              </a:ext>
            </a:extLst>
          </p:cNvPr>
          <p:cNvSpPr>
            <a:spLocks noGrp="1"/>
          </p:cNvSpPr>
          <p:nvPr>
            <p:ph type="subTitle" idx="1" hasCustomPrompt="1"/>
          </p:nvPr>
        </p:nvSpPr>
        <p:spPr>
          <a:xfrm>
            <a:off x="6420654" y="4768520"/>
            <a:ext cx="4621593" cy="729206"/>
          </a:xfrm>
          <a:solidFill>
            <a:schemeClr val="accent3">
              <a:lumMod val="60000"/>
              <a:lumOff val="40000"/>
            </a:schemeClr>
          </a:solidFill>
        </p:spPr>
        <p:txBody>
          <a:bodyPr tIns="0" bIns="0" anchor="ctr" anchorCtr="0">
            <a:noAutofit/>
          </a:bodyPr>
          <a:lstStyle>
            <a:lvl1pPr marL="0" indent="0" algn="ctr">
              <a:buNone/>
              <a:defRPr sz="1800" b="1" cap="all" baseline="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89E30A96-253C-806E-DA56-9C892971C17A}"/>
              </a:ext>
            </a:extLst>
          </p:cNvPr>
          <p:cNvSpPr>
            <a:spLocks noGrp="1"/>
          </p:cNvSpPr>
          <p:nvPr>
            <p:ph type="pic" sz="quarter" idx="11"/>
          </p:nvPr>
        </p:nvSpPr>
        <p:spPr>
          <a:xfrm>
            <a:off x="991499" y="-8626"/>
            <a:ext cx="4227271" cy="6889750"/>
          </a:xfrm>
          <a:solidFill>
            <a:schemeClr val="accent3">
              <a:lumMod val="20000"/>
              <a:lumOff val="80000"/>
            </a:schemeClr>
          </a:solidFill>
        </p:spPr>
        <p:txBody>
          <a:bodyPr>
            <a:normAutofit/>
          </a:bodyPr>
          <a:lstStyle>
            <a:lvl1pPr marL="0" indent="0" algn="ctr">
              <a:buNone/>
              <a:defRPr sz="1800"/>
            </a:lvl1pPr>
          </a:lstStyle>
          <a:p>
            <a:r>
              <a:rPr lang="en-US"/>
              <a:t>Click icon to add picture</a:t>
            </a:r>
            <a:endParaRPr lang="en-US" dirty="0"/>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895840" y="5803095"/>
            <a:ext cx="1969178" cy="1315587"/>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0336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81E90A88-865C-F9ED-C2BB-25421BBEAF6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8" name="Content Placeholder 6">
            <a:extLst>
              <a:ext uri="{FF2B5EF4-FFF2-40B4-BE49-F238E27FC236}">
                <a16:creationId xmlns:a16="http://schemas.microsoft.com/office/drawing/2014/main" id="{BA3B1C17-899D-2FE2-0B01-60643853FB43}"/>
              </a:ext>
            </a:extLst>
          </p:cNvPr>
          <p:cNvSpPr>
            <a:spLocks noGrp="1"/>
          </p:cNvSpPr>
          <p:nvPr>
            <p:ph sz="quarter" idx="17" hasCustomPrompt="1"/>
          </p:nvPr>
        </p:nvSpPr>
        <p:spPr>
          <a:xfrm>
            <a:off x="978721" y="2301069"/>
            <a:ext cx="4892675" cy="3482792"/>
          </a:xfrm>
        </p:spPr>
        <p:txBody>
          <a:bodyPr>
            <a:normAutofit/>
          </a:bodyPr>
          <a:lstStyle>
            <a:lvl1pPr marL="283464" indent="-283464">
              <a:defRPr sz="1800"/>
            </a:lvl1pPr>
            <a:lvl2pPr indent="-283464">
              <a:defRPr sz="1600"/>
            </a:lvl2pPr>
            <a:lvl3pPr indent="-283464">
              <a:defRPr sz="1400"/>
            </a:lvl3pPr>
            <a:lvl4pPr indent="-283464">
              <a:defRPr sz="1200"/>
            </a:lvl4pPr>
            <a:lvl5pPr indent="-283464">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11C79FDB-6789-ED7D-E246-96F9F6DC0680}"/>
              </a:ext>
            </a:extLst>
          </p:cNvPr>
          <p:cNvSpPr>
            <a:spLocks noGrp="1"/>
          </p:cNvSpPr>
          <p:nvPr>
            <p:ph sz="quarter" idx="16" hasCustomPrompt="1"/>
          </p:nvPr>
        </p:nvSpPr>
        <p:spPr>
          <a:xfrm>
            <a:off x="6237288" y="2301069"/>
            <a:ext cx="4892675" cy="3482792"/>
          </a:xfrm>
        </p:spPr>
        <p:txBody>
          <a:bodyPr>
            <a:normAutofit/>
          </a:bodyPr>
          <a:lstStyle>
            <a:lvl1pPr marL="283464" indent="-283464">
              <a:lnSpc>
                <a:spcPct val="120000"/>
              </a:lnSpc>
              <a:spcBef>
                <a:spcPts val="0"/>
              </a:spcBef>
              <a:spcAft>
                <a:spcPts val="600"/>
              </a:spcAft>
              <a:defRPr sz="1800"/>
            </a:lvl1pPr>
            <a:lvl2pPr indent="-283464">
              <a:lnSpc>
                <a:spcPct val="120000"/>
              </a:lnSpc>
              <a:spcBef>
                <a:spcPts val="0"/>
              </a:spcBef>
              <a:spcAft>
                <a:spcPts val="600"/>
              </a:spcAft>
              <a:defRPr sz="1600"/>
            </a:lvl2pPr>
            <a:lvl3pPr indent="-283464">
              <a:lnSpc>
                <a:spcPct val="120000"/>
              </a:lnSpc>
              <a:spcBef>
                <a:spcPts val="0"/>
              </a:spcBef>
              <a:spcAft>
                <a:spcPts val="600"/>
              </a:spcAft>
              <a:defRPr sz="1400"/>
            </a:lvl3pPr>
            <a:lvl4pPr indent="-283464">
              <a:lnSpc>
                <a:spcPct val="120000"/>
              </a:lnSpc>
              <a:spcBef>
                <a:spcPts val="0"/>
              </a:spcBef>
              <a:spcAft>
                <a:spcPts val="600"/>
              </a:spcAft>
              <a:defRPr sz="1200"/>
            </a:lvl4pPr>
            <a:lvl5pPr indent="-283464">
              <a:lnSpc>
                <a:spcPct val="120000"/>
              </a:lnSpc>
              <a:spcBef>
                <a:spcPts val="0"/>
              </a:spcBef>
              <a:spcAft>
                <a:spcPts val="6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750559"/>
            <a:ext cx="1745658" cy="136812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203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Content 1">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728253-E3DA-6D81-345D-04C29F71938A}"/>
              </a:ext>
            </a:extLst>
          </p:cNvPr>
          <p:cNvPicPr>
            <a:picLocks noChangeAspect="1"/>
          </p:cNvPicPr>
          <p:nvPr userDrawn="1"/>
        </p:nvPicPr>
        <p:blipFill>
          <a:blip r:embed="rId2"/>
          <a:srcRect/>
          <a:stretch/>
        </p:blipFill>
        <p:spPr>
          <a:xfrm>
            <a:off x="5145" y="2894"/>
            <a:ext cx="12181710" cy="6852212"/>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2581154" y="451406"/>
            <a:ext cx="9142110"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181516" y="1193716"/>
            <a:ext cx="7964903" cy="738784"/>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8" name="Picture Placeholder 7">
            <a:extLst>
              <a:ext uri="{FF2B5EF4-FFF2-40B4-BE49-F238E27FC236}">
                <a16:creationId xmlns:a16="http://schemas.microsoft.com/office/drawing/2014/main" id="{BE696E5A-37E4-7844-655B-462912CE36C6}"/>
              </a:ext>
            </a:extLst>
          </p:cNvPr>
          <p:cNvSpPr>
            <a:spLocks noGrp="1"/>
          </p:cNvSpPr>
          <p:nvPr>
            <p:ph type="pic" sz="quarter" idx="16"/>
          </p:nvPr>
        </p:nvSpPr>
        <p:spPr>
          <a:xfrm>
            <a:off x="443123" y="-899"/>
            <a:ext cx="1657350" cy="6858000"/>
          </a:xfrm>
          <a:solidFill>
            <a:schemeClr val="accent3">
              <a:lumMod val="20000"/>
              <a:lumOff val="80000"/>
            </a:schemeClr>
          </a:solidFill>
        </p:spPr>
        <p:txBody>
          <a:bodyPr>
            <a:normAutofit/>
          </a:bodyPr>
          <a:lstStyle>
            <a:lvl1pPr marL="0" indent="0" algn="ctr">
              <a:buNone/>
              <a:defRPr sz="1600">
                <a:solidFill>
                  <a:schemeClr val="accent6">
                    <a:lumMod val="50000"/>
                  </a:schemeClr>
                </a:solidFill>
              </a:defRPr>
            </a:lvl1pPr>
          </a:lstStyle>
          <a:p>
            <a:r>
              <a:rPr lang="en-US"/>
              <a:t>Click icon to add picture</a:t>
            </a:r>
            <a:endParaRPr lang="en-US" dirty="0"/>
          </a:p>
        </p:txBody>
      </p:sp>
      <p:sp>
        <p:nvSpPr>
          <p:cNvPr id="13" name="Content Placeholder 12">
            <a:extLst>
              <a:ext uri="{FF2B5EF4-FFF2-40B4-BE49-F238E27FC236}">
                <a16:creationId xmlns:a16="http://schemas.microsoft.com/office/drawing/2014/main" id="{958E6485-C17B-2771-87BA-0398E09E183C}"/>
              </a:ext>
            </a:extLst>
          </p:cNvPr>
          <p:cNvSpPr>
            <a:spLocks noGrp="1"/>
          </p:cNvSpPr>
          <p:nvPr>
            <p:ph sz="quarter" idx="17" hasCustomPrompt="1"/>
          </p:nvPr>
        </p:nvSpPr>
        <p:spPr>
          <a:xfrm>
            <a:off x="3165475" y="2555875"/>
            <a:ext cx="8237538" cy="3620638"/>
          </a:xfrm>
        </p:spPr>
        <p:txBody>
          <a:bodyPr>
            <a:normAutofit/>
          </a:bodyPr>
          <a:lstStyle>
            <a:lvl1pPr>
              <a:defRPr sz="1800">
                <a:solidFill>
                  <a:schemeClr val="accent6">
                    <a:lumMod val="50000"/>
                  </a:schemeClr>
                </a:solidFill>
              </a:defRPr>
            </a:lvl1pPr>
            <a:lvl2pPr>
              <a:defRPr sz="1600">
                <a:solidFill>
                  <a:schemeClr val="accent6">
                    <a:lumMod val="50000"/>
                  </a:schemeClr>
                </a:solidFill>
              </a:defRPr>
            </a:lvl2pPr>
            <a:lvl3pPr>
              <a:defRPr sz="1400">
                <a:solidFill>
                  <a:schemeClr val="accent6">
                    <a:lumMod val="50000"/>
                  </a:schemeClr>
                </a:solidFill>
              </a:defRPr>
            </a:lvl3pPr>
            <a:lvl4pPr>
              <a:defRPr sz="1200">
                <a:solidFill>
                  <a:schemeClr val="accent6">
                    <a:lumMod val="50000"/>
                  </a:schemeClr>
                </a:solidFill>
              </a:defRPr>
            </a:lvl4pPr>
            <a:lvl5pPr>
              <a:defRPr sz="1200">
                <a:solidFill>
                  <a:schemeClr val="accent6">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9916160" y="5821679"/>
            <a:ext cx="1948858" cy="129700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80755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2">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EE5B0F-FC85-2832-52DD-74B32C94FF99}"/>
              </a:ext>
            </a:extLst>
          </p:cNvPr>
          <p:cNvPicPr>
            <a:picLocks noChangeAspect="1"/>
          </p:cNvPicPr>
          <p:nvPr userDrawn="1"/>
        </p:nvPicPr>
        <p:blipFill>
          <a:blip r:embed="rId2"/>
          <a:srcRect/>
          <a:stretch/>
        </p:blipFill>
        <p:spPr>
          <a:xfrm>
            <a:off x="12700" y="0"/>
            <a:ext cx="12166599" cy="6858000"/>
          </a:xfrm>
          <a:prstGeom prst="rect">
            <a:avLst/>
          </a:prstGeom>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1361439" y="451406"/>
            <a:ext cx="10354906"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809997" y="1100989"/>
            <a:ext cx="9464150" cy="921683"/>
          </a:xfrm>
          <a:solidFill>
            <a:schemeClr val="accent3">
              <a:lumMod val="60000"/>
              <a:lumOff val="40000"/>
            </a:schemeClr>
          </a:solidFill>
        </p:spPr>
        <p:txBody>
          <a:bodyPr tIns="0" bIns="0" anchor="ctr" anchorCtr="0">
            <a:noAutofit/>
          </a:bodyPr>
          <a:lstStyle>
            <a:lvl1pPr algn="ctr">
              <a:defRPr sz="1800" b="1" cap="all" baseline="0">
                <a:solidFill>
                  <a:schemeClr val="accent6">
                    <a:lumMod val="50000"/>
                  </a:schemeClr>
                </a:solidFill>
              </a:defRPr>
            </a:lvl1pPr>
          </a:lstStyle>
          <a:p>
            <a:r>
              <a:rPr lang="en-US" dirty="0"/>
              <a:t>Click to add title</a:t>
            </a:r>
          </a:p>
        </p:txBody>
      </p:sp>
      <p:sp>
        <p:nvSpPr>
          <p:cNvPr id="7" name="Content Placeholder 6">
            <a:extLst>
              <a:ext uri="{FF2B5EF4-FFF2-40B4-BE49-F238E27FC236}">
                <a16:creationId xmlns:a16="http://schemas.microsoft.com/office/drawing/2014/main" id="{34D558C2-5388-26DA-C2BE-AC226426CD2F}"/>
              </a:ext>
            </a:extLst>
          </p:cNvPr>
          <p:cNvSpPr>
            <a:spLocks noGrp="1"/>
          </p:cNvSpPr>
          <p:nvPr>
            <p:ph sz="quarter" idx="15" hasCustomPrompt="1"/>
          </p:nvPr>
        </p:nvSpPr>
        <p:spPr>
          <a:xfrm>
            <a:off x="1796158" y="2286688"/>
            <a:ext cx="4160699" cy="4003675"/>
          </a:xfrm>
        </p:spPr>
        <p:txBody>
          <a:bodyPr>
            <a:normAutofit/>
          </a:bodyPr>
          <a:lstStyle>
            <a:lvl1pPr marL="0" indent="0" algn="ctr">
              <a:lnSpc>
                <a:spcPct val="120000"/>
              </a:lnSpc>
              <a:spcBef>
                <a:spcPts val="0"/>
              </a:spcBef>
              <a:spcAft>
                <a:spcPts val="600"/>
              </a:spcAft>
              <a:buNone/>
              <a:defRPr sz="1800"/>
            </a:lvl1pPr>
            <a:lvl2pPr marL="0" indent="0" algn="ctr">
              <a:lnSpc>
                <a:spcPct val="120000"/>
              </a:lnSpc>
              <a:spcBef>
                <a:spcPts val="0"/>
              </a:spcBef>
              <a:spcAft>
                <a:spcPts val="600"/>
              </a:spcAft>
              <a:buNone/>
              <a:defRPr sz="1600"/>
            </a:lvl2pPr>
            <a:lvl3pPr marL="0" indent="0" algn="ctr">
              <a:lnSpc>
                <a:spcPct val="120000"/>
              </a:lnSpc>
              <a:spcBef>
                <a:spcPts val="0"/>
              </a:spcBef>
              <a:spcAft>
                <a:spcPts val="600"/>
              </a:spcAft>
              <a:buNone/>
              <a:defRPr sz="1400"/>
            </a:lvl3pPr>
            <a:lvl4pPr marL="0" indent="0" algn="ctr">
              <a:lnSpc>
                <a:spcPct val="120000"/>
              </a:lnSpc>
              <a:spcBef>
                <a:spcPts val="0"/>
              </a:spcBef>
              <a:spcAft>
                <a:spcPts val="600"/>
              </a:spcAft>
              <a:buNone/>
              <a:defRPr sz="1200"/>
            </a:lvl4pPr>
            <a:lvl5pPr marL="0" indent="0" algn="ctr">
              <a:lnSpc>
                <a:spcPct val="120000"/>
              </a:lnSpc>
              <a:spcBef>
                <a:spcPts val="0"/>
              </a:spcBef>
              <a:spcAft>
                <a:spcPts val="600"/>
              </a:spcAft>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6">
            <a:extLst>
              <a:ext uri="{FF2B5EF4-FFF2-40B4-BE49-F238E27FC236}">
                <a16:creationId xmlns:a16="http://schemas.microsoft.com/office/drawing/2014/main" id="{32D1E30A-3770-4825-553A-18C9DD793852}"/>
              </a:ext>
            </a:extLst>
          </p:cNvPr>
          <p:cNvSpPr>
            <a:spLocks noGrp="1"/>
          </p:cNvSpPr>
          <p:nvPr>
            <p:ph sz="quarter" idx="16" hasCustomPrompt="1"/>
          </p:nvPr>
        </p:nvSpPr>
        <p:spPr>
          <a:xfrm>
            <a:off x="7113448" y="2286688"/>
            <a:ext cx="4160699" cy="4003675"/>
          </a:xfrm>
        </p:spPr>
        <p:txBody>
          <a:bodyPr>
            <a:normAutofit/>
          </a:bodyPr>
          <a:lstStyle>
            <a:lvl1pPr marL="0" indent="0" algn="ctr">
              <a:lnSpc>
                <a:spcPct val="120000"/>
              </a:lnSpc>
              <a:spcBef>
                <a:spcPts val="0"/>
              </a:spcBef>
              <a:spcAft>
                <a:spcPts val="600"/>
              </a:spcAft>
              <a:buNone/>
              <a:defRPr sz="1800"/>
            </a:lvl1pPr>
            <a:lvl2pPr marL="0" indent="0" algn="ctr">
              <a:lnSpc>
                <a:spcPct val="120000"/>
              </a:lnSpc>
              <a:spcBef>
                <a:spcPts val="0"/>
              </a:spcBef>
              <a:spcAft>
                <a:spcPts val="600"/>
              </a:spcAft>
              <a:buNone/>
              <a:defRPr sz="1600"/>
            </a:lvl2pPr>
            <a:lvl3pPr marL="0" indent="0" algn="ctr">
              <a:lnSpc>
                <a:spcPct val="120000"/>
              </a:lnSpc>
              <a:spcBef>
                <a:spcPts val="0"/>
              </a:spcBef>
              <a:spcAft>
                <a:spcPts val="600"/>
              </a:spcAft>
              <a:buNone/>
              <a:defRPr sz="1400"/>
            </a:lvl3pPr>
            <a:lvl4pPr marL="0" indent="0" algn="ctr">
              <a:lnSpc>
                <a:spcPct val="120000"/>
              </a:lnSpc>
              <a:spcBef>
                <a:spcPts val="0"/>
              </a:spcBef>
              <a:spcAft>
                <a:spcPts val="600"/>
              </a:spcAft>
              <a:buNone/>
              <a:defRPr sz="1200"/>
            </a:lvl4pPr>
            <a:lvl5pPr marL="0" indent="0" algn="ctr">
              <a:lnSpc>
                <a:spcPct val="120000"/>
              </a:lnSpc>
              <a:spcBef>
                <a:spcPts val="0"/>
              </a:spcBef>
              <a:spcAft>
                <a:spcPts val="600"/>
              </a:spcAft>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22710" y="5811519"/>
            <a:ext cx="1742307" cy="1307163"/>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09070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and Conten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7A6BBBB3-641A-CFC0-516F-63B74C40F67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BDDD91-3F26-FF90-D1D4-3CCE786C792B}"/>
              </a:ext>
              <a:ext uri="{C183D7F6-B498-43B3-948B-1728B52AA6E4}">
                <adec:decorative xmlns:adec="http://schemas.microsoft.com/office/drawing/2017/decorative" val="1"/>
              </a:ext>
            </a:extLst>
          </p:cNvPr>
          <p:cNvSpPr/>
          <p:nvPr userDrawn="1"/>
        </p:nvSpPr>
        <p:spPr>
          <a:xfrm>
            <a:off x="477057" y="451406"/>
            <a:ext cx="11246207" cy="596628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980789" y="1115060"/>
            <a:ext cx="10149840" cy="914400"/>
          </a:xfrm>
          <a:solidFill>
            <a:schemeClr val="accent3">
              <a:lumMod val="60000"/>
              <a:lumOff val="40000"/>
            </a:schemeClr>
          </a:solidFill>
        </p:spPr>
        <p:txBody>
          <a:bodyPr tIns="0" bIns="0" anchor="ctr">
            <a:noAutofit/>
          </a:bodyPr>
          <a:lstStyle>
            <a:lvl1pPr algn="ctr">
              <a:defRPr sz="1800" b="1">
                <a:solidFill>
                  <a:schemeClr val="accent6">
                    <a:lumMod val="50000"/>
                  </a:schemeClr>
                </a:solidFill>
              </a:defRPr>
            </a:lvl1pPr>
          </a:lstStyle>
          <a:p>
            <a:r>
              <a:rPr lang="en-US" dirty="0"/>
              <a:t>Click to add title</a:t>
            </a:r>
          </a:p>
        </p:txBody>
      </p:sp>
      <p:sp>
        <p:nvSpPr>
          <p:cNvPr id="6" name="Table Placeholder 5">
            <a:extLst>
              <a:ext uri="{FF2B5EF4-FFF2-40B4-BE49-F238E27FC236}">
                <a16:creationId xmlns:a16="http://schemas.microsoft.com/office/drawing/2014/main" id="{A4C64D22-E188-73F4-E0FE-F09DDC5CB305}"/>
              </a:ext>
            </a:extLst>
          </p:cNvPr>
          <p:cNvSpPr>
            <a:spLocks noGrp="1"/>
          </p:cNvSpPr>
          <p:nvPr>
            <p:ph type="tbl" sz="quarter" idx="17"/>
          </p:nvPr>
        </p:nvSpPr>
        <p:spPr>
          <a:xfrm>
            <a:off x="979488" y="2311400"/>
            <a:ext cx="7091362" cy="3471863"/>
          </a:xfrm>
        </p:spPr>
        <p:txBody>
          <a:bodyPr/>
          <a:lstStyle/>
          <a:p>
            <a:r>
              <a:rPr lang="en-US"/>
              <a:t>Click icon to add table</a:t>
            </a:r>
            <a:endParaRPr lang="en-US" dirty="0"/>
          </a:p>
        </p:txBody>
      </p:sp>
      <p:sp>
        <p:nvSpPr>
          <p:cNvPr id="7" name="Content Placeholder 6">
            <a:extLst>
              <a:ext uri="{FF2B5EF4-FFF2-40B4-BE49-F238E27FC236}">
                <a16:creationId xmlns:a16="http://schemas.microsoft.com/office/drawing/2014/main" id="{11C79FDB-6789-ED7D-E246-96F9F6DC0680}"/>
              </a:ext>
            </a:extLst>
          </p:cNvPr>
          <p:cNvSpPr>
            <a:spLocks noGrp="1"/>
          </p:cNvSpPr>
          <p:nvPr>
            <p:ph sz="quarter" idx="16" hasCustomPrompt="1"/>
          </p:nvPr>
        </p:nvSpPr>
        <p:spPr>
          <a:xfrm>
            <a:off x="8445190" y="2301069"/>
            <a:ext cx="2684773" cy="3482792"/>
          </a:xfrm>
        </p:spPr>
        <p:txBody>
          <a:bodyPr>
            <a:normAutofit/>
          </a:bodyPr>
          <a:lstStyle>
            <a:lvl1pPr marL="283464" indent="-283464">
              <a:lnSpc>
                <a:spcPct val="120000"/>
              </a:lnSpc>
              <a:spcBef>
                <a:spcPts val="0"/>
              </a:spcBef>
              <a:spcAft>
                <a:spcPts val="600"/>
              </a:spcAft>
              <a:defRPr sz="1800"/>
            </a:lvl1pPr>
            <a:lvl2pPr indent="-283464">
              <a:lnSpc>
                <a:spcPct val="120000"/>
              </a:lnSpc>
              <a:spcBef>
                <a:spcPts val="0"/>
              </a:spcBef>
              <a:spcAft>
                <a:spcPts val="600"/>
              </a:spcAft>
              <a:defRPr sz="1600"/>
            </a:lvl2pPr>
            <a:lvl3pPr indent="-283464">
              <a:lnSpc>
                <a:spcPct val="120000"/>
              </a:lnSpc>
              <a:spcBef>
                <a:spcPts val="0"/>
              </a:spcBef>
              <a:spcAft>
                <a:spcPts val="600"/>
              </a:spcAft>
              <a:defRPr sz="1400"/>
            </a:lvl3pPr>
            <a:lvl4pPr indent="-283464">
              <a:lnSpc>
                <a:spcPct val="120000"/>
              </a:lnSpc>
              <a:spcBef>
                <a:spcPts val="0"/>
              </a:spcBef>
              <a:spcAft>
                <a:spcPts val="600"/>
              </a:spcAft>
              <a:defRPr sz="1200"/>
            </a:lvl4pPr>
            <a:lvl5pPr indent="-283464">
              <a:lnSpc>
                <a:spcPct val="120000"/>
              </a:lnSpc>
              <a:spcBef>
                <a:spcPts val="0"/>
              </a:spcBef>
              <a:spcAft>
                <a:spcPts val="6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4E2E9E07-A868-5C25-18ED-AE09DE213627}"/>
              </a:ext>
            </a:extLst>
          </p:cNvPr>
          <p:cNvSpPr>
            <a:spLocks noGrp="1"/>
          </p:cNvSpPr>
          <p:nvPr>
            <p:ph type="sldNum" sz="quarter" idx="4"/>
          </p:nvPr>
        </p:nvSpPr>
        <p:spPr>
          <a:xfrm>
            <a:off x="10119360" y="5882640"/>
            <a:ext cx="1745658" cy="1236042"/>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284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763867"/>
            <a:ext cx="10820400" cy="1293028"/>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lide Number Placeholder 5">
            <a:extLst>
              <a:ext uri="{FF2B5EF4-FFF2-40B4-BE49-F238E27FC236}">
                <a16:creationId xmlns:a16="http://schemas.microsoft.com/office/drawing/2014/main" id="{07853FA9-5039-030A-0DE6-246C9F50ABF0}"/>
              </a:ext>
            </a:extLst>
          </p:cNvPr>
          <p:cNvSpPr>
            <a:spLocks noGrp="1"/>
          </p:cNvSpPr>
          <p:nvPr>
            <p:ph type="sldNum" sz="quarter" idx="4"/>
          </p:nvPr>
        </p:nvSpPr>
        <p:spPr>
          <a:xfrm>
            <a:off x="9121818" y="5571597"/>
            <a:ext cx="2743200" cy="1547086"/>
          </a:xfrm>
          <a:prstGeom prst="rect">
            <a:avLst/>
          </a:prstGeom>
        </p:spPr>
        <p:txBody>
          <a:bodyPr vert="horz" lIns="0" tIns="0" rIns="0" bIns="0" rtlCol="0" anchor="b" anchorCtr="0"/>
          <a:lstStyle>
            <a:lvl1pPr algn="r">
              <a:lnSpc>
                <a:spcPct val="80000"/>
              </a:lnSpc>
              <a:defRPr sz="8900" b="1" spc="-300" baseline="0">
                <a:solidFill>
                  <a:schemeClr val="accent6">
                    <a:lumMod val="50000"/>
                  </a:schemeClr>
                </a:solidFill>
              </a:defRPr>
            </a:lvl1pPr>
          </a:lstStyle>
          <a:p>
            <a:fld id="{6D22F896-40B5-4ADD-8801-0D06FADFA09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51" r:id="rId1"/>
    <p:sldLayoutId id="2147483652" r:id="rId2"/>
    <p:sldLayoutId id="2147483679" r:id="rId3"/>
    <p:sldLayoutId id="2147483653" r:id="rId4"/>
    <p:sldLayoutId id="2147483657" r:id="rId5"/>
    <p:sldLayoutId id="2147483681" r:id="rId6"/>
    <p:sldLayoutId id="2147483680" r:id="rId7"/>
    <p:sldLayoutId id="2147483662" r:id="rId8"/>
    <p:sldLayoutId id="2147483683" r:id="rId9"/>
    <p:sldLayoutId id="2147483684" r:id="rId10"/>
    <p:sldLayoutId id="2147483654" r:id="rId11"/>
    <p:sldLayoutId id="2147483667" r:id="rId12"/>
    <p:sldLayoutId id="2147483665" r:id="rId13"/>
    <p:sldLayoutId id="2147483685" r:id="rId14"/>
    <p:sldLayoutId id="2147483686" r:id="rId15"/>
    <p:sldLayoutId id="2147483687" r:id="rId16"/>
    <p:sldLayoutId id="2147483688" r:id="rId17"/>
    <p:sldLayoutId id="2147483689" r:id="rId18"/>
    <p:sldLayoutId id="2147483690" r:id="rId19"/>
    <p:sldLayoutId id="2147483691" r:id="rId20"/>
  </p:sldLayoutIdLst>
  <p:hf sldNum="0" hdr="0" ftr="0" dt="0"/>
  <p:txStyles>
    <p:titleStyle>
      <a:lvl1pPr algn="l" defTabSz="914400" rtl="0" eaLnBrk="1" latinLnBrk="0" hangingPunct="1">
        <a:lnSpc>
          <a:spcPct val="90000"/>
        </a:lnSpc>
        <a:spcBef>
          <a:spcPct val="0"/>
        </a:spcBef>
        <a:buNone/>
        <a:defRPr sz="4000" kern="1200" cap="all" baseline="0">
          <a:solidFill>
            <a:schemeClr val="accent6">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6">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6">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31.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26165F-7820-1D40-988A-76F18A38F717}"/>
              </a:ext>
            </a:extLst>
          </p:cNvPr>
          <p:cNvSpPr>
            <a:spLocks noGrp="1"/>
          </p:cNvSpPr>
          <p:nvPr>
            <p:ph type="ctrTitle"/>
          </p:nvPr>
        </p:nvSpPr>
        <p:spPr>
          <a:xfrm>
            <a:off x="1288472" y="464127"/>
            <a:ext cx="9559637" cy="4384964"/>
          </a:xfrm>
        </p:spPr>
        <p:txBody>
          <a:bodyPr/>
          <a:lstStyle/>
          <a:p>
            <a:r>
              <a:rPr lang="en-US" sz="4000" b="1" dirty="0">
                <a:latin typeface="Berlin Sans FB Demi" panose="020E0802020502020306" pitchFamily="34" charset="0"/>
              </a:rPr>
              <a:t>What have we learned from implementing inspire in </a:t>
            </a:r>
            <a:br>
              <a:rPr lang="en-US" sz="4000" b="1" dirty="0">
                <a:latin typeface="Berlin Sans FB Demi" panose="020E0802020502020306" pitchFamily="34" charset="0"/>
              </a:rPr>
            </a:br>
            <a:r>
              <a:rPr lang="en-US" sz="4000" b="1" dirty="0">
                <a:latin typeface="Berlin Sans FB Demi" panose="020E0802020502020306" pitchFamily="34" charset="0"/>
              </a:rPr>
              <a:t>LMICs ?</a:t>
            </a:r>
            <a:br>
              <a:rPr lang="en-US" sz="4000" b="1" dirty="0">
                <a:latin typeface="Bernard MT Condensed" panose="02050806060905020404" pitchFamily="18" charset="0"/>
              </a:rPr>
            </a:br>
            <a:br>
              <a:rPr lang="en-US" sz="4000" b="1" dirty="0">
                <a:latin typeface="Bernard MT Condensed" panose="02050806060905020404" pitchFamily="18" charset="0"/>
              </a:rPr>
            </a:br>
            <a:br>
              <a:rPr lang="en-US" sz="4000" b="1" dirty="0">
                <a:latin typeface="Bernard MT Condensed" panose="02050806060905020404" pitchFamily="18" charset="0"/>
              </a:rPr>
            </a:br>
            <a:r>
              <a:rPr lang="en-US" sz="2800" b="1" dirty="0">
                <a:latin typeface="Algerian" panose="04020705040A02060702" pitchFamily="82" charset="0"/>
              </a:rPr>
              <a:t>Bernadette J. Madrid, MD</a:t>
            </a:r>
            <a:br>
              <a:rPr lang="en-US" sz="2800" b="1" dirty="0">
                <a:latin typeface="Algerian" panose="04020705040A02060702" pitchFamily="82" charset="0"/>
              </a:rPr>
            </a:br>
            <a:r>
              <a:rPr lang="en-US" sz="2800" b="1" dirty="0">
                <a:latin typeface="Algerian" panose="04020705040A02060702" pitchFamily="82" charset="0"/>
              </a:rPr>
              <a:t>Executive director</a:t>
            </a:r>
            <a:br>
              <a:rPr lang="en-US" sz="2800" b="1" dirty="0">
                <a:latin typeface="Algerian" panose="04020705040A02060702" pitchFamily="82" charset="0"/>
              </a:rPr>
            </a:br>
            <a:r>
              <a:rPr lang="en-US" sz="2800" b="1" dirty="0">
                <a:latin typeface="Algerian" panose="04020705040A02060702" pitchFamily="82" charset="0"/>
              </a:rPr>
              <a:t>child protection Network </a:t>
            </a:r>
            <a:r>
              <a:rPr lang="en-US" sz="2800" b="1" dirty="0" err="1">
                <a:latin typeface="Algerian" panose="04020705040A02060702" pitchFamily="82" charset="0"/>
              </a:rPr>
              <a:t>foundation,Inc</a:t>
            </a:r>
            <a:r>
              <a:rPr lang="en-US" sz="2800" b="1" dirty="0">
                <a:latin typeface="Algerian" panose="04020705040A02060702" pitchFamily="82" charset="0"/>
              </a:rPr>
              <a:t>.</a:t>
            </a:r>
            <a:endParaRPr lang="en-US" sz="4000" b="1" dirty="0">
              <a:latin typeface="Bernard MT Condensed" panose="02050806060905020404" pitchFamily="18" charset="0"/>
            </a:endParaRPr>
          </a:p>
        </p:txBody>
      </p:sp>
      <p:pic>
        <p:nvPicPr>
          <p:cNvPr id="5" name="Picture 4">
            <a:extLst>
              <a:ext uri="{FF2B5EF4-FFF2-40B4-BE49-F238E27FC236}">
                <a16:creationId xmlns:a16="http://schemas.microsoft.com/office/drawing/2014/main" id="{B212E621-E5CC-501B-3942-06533B6401C6}"/>
              </a:ext>
            </a:extLst>
          </p:cNvPr>
          <p:cNvPicPr>
            <a:picLocks noChangeAspect="1"/>
          </p:cNvPicPr>
          <p:nvPr/>
        </p:nvPicPr>
        <p:blipFill>
          <a:blip r:embed="rId3"/>
          <a:stretch>
            <a:fillRect/>
          </a:stretch>
        </p:blipFill>
        <p:spPr>
          <a:xfrm>
            <a:off x="4627417" y="4932218"/>
            <a:ext cx="3823855" cy="1311729"/>
          </a:xfrm>
          <a:prstGeom prst="rect">
            <a:avLst/>
          </a:prstGeom>
        </p:spPr>
      </p:pic>
    </p:spTree>
    <p:extLst>
      <p:ext uri="{BB962C8B-B14F-4D97-AF65-F5344CB8AC3E}">
        <p14:creationId xmlns:p14="http://schemas.microsoft.com/office/powerpoint/2010/main" val="2352708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82551-665A-F23E-457A-13F682298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F0A2F-6D5F-F527-8081-395216C68AE7}"/>
              </a:ext>
            </a:extLst>
          </p:cNvPr>
          <p:cNvSpPr>
            <a:spLocks noGrp="1"/>
          </p:cNvSpPr>
          <p:nvPr>
            <p:ph type="ctrTitle"/>
          </p:nvPr>
        </p:nvSpPr>
        <p:spPr>
          <a:xfrm>
            <a:off x="232064" y="1424037"/>
            <a:ext cx="11201400" cy="1491026"/>
          </a:xfrm>
        </p:spPr>
        <p:txBody>
          <a:bodyPr/>
          <a:lstStyle/>
          <a:p>
            <a:r>
              <a:rPr lang="en-US" sz="4000" dirty="0"/>
              <a:t>The workforce is usually the implementation bottleneck</a:t>
            </a:r>
          </a:p>
        </p:txBody>
      </p:sp>
      <p:sp>
        <p:nvSpPr>
          <p:cNvPr id="3" name="Subtitle 2">
            <a:extLst>
              <a:ext uri="{FF2B5EF4-FFF2-40B4-BE49-F238E27FC236}">
                <a16:creationId xmlns:a16="http://schemas.microsoft.com/office/drawing/2014/main" id="{BD5FE138-0120-6C6F-F0CF-A968F94BF227}"/>
              </a:ext>
            </a:extLst>
          </p:cNvPr>
          <p:cNvSpPr>
            <a:spLocks noGrp="1"/>
          </p:cNvSpPr>
          <p:nvPr>
            <p:ph type="subTitle" idx="1"/>
          </p:nvPr>
        </p:nvSpPr>
        <p:spPr>
          <a:xfrm>
            <a:off x="3466070" y="3240650"/>
            <a:ext cx="4832431" cy="368459"/>
          </a:xfrm>
        </p:spPr>
        <p:txBody>
          <a:bodyPr/>
          <a:lstStyle/>
          <a:p>
            <a:endParaRPr lang="en-US" dirty="0"/>
          </a:p>
        </p:txBody>
      </p:sp>
    </p:spTree>
    <p:extLst>
      <p:ext uri="{BB962C8B-B14F-4D97-AF65-F5344CB8AC3E}">
        <p14:creationId xmlns:p14="http://schemas.microsoft.com/office/powerpoint/2010/main" val="347914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grpSp>
        <p:nvGrpSpPr>
          <p:cNvPr id="471" name="Google Shape;471;p23"/>
          <p:cNvGrpSpPr/>
          <p:nvPr/>
        </p:nvGrpSpPr>
        <p:grpSpPr>
          <a:xfrm>
            <a:off x="693018" y="1993002"/>
            <a:ext cx="11020766" cy="4503212"/>
            <a:chOff x="1353410" y="766509"/>
            <a:chExt cx="11020766" cy="4503212"/>
          </a:xfrm>
        </p:grpSpPr>
        <p:sp>
          <p:nvSpPr>
            <p:cNvPr id="472" name="Google Shape;472;p23"/>
            <p:cNvSpPr/>
            <p:nvPr/>
          </p:nvSpPr>
          <p:spPr>
            <a:xfrm rot="5400000">
              <a:off x="2069189" y="2397907"/>
              <a:ext cx="2156034" cy="3587593"/>
            </a:xfrm>
            <a:prstGeom prst="corner">
              <a:avLst>
                <a:gd name="adj1" fmla="val 16120"/>
                <a:gd name="adj2" fmla="val 16110"/>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3"/>
            <p:cNvSpPr/>
            <p:nvPr/>
          </p:nvSpPr>
          <p:spPr>
            <a:xfrm>
              <a:off x="1831371" y="3633478"/>
              <a:ext cx="3051043" cy="16514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3"/>
            <p:cNvSpPr txBox="1"/>
            <p:nvPr/>
          </p:nvSpPr>
          <p:spPr>
            <a:xfrm>
              <a:off x="1831371" y="3633478"/>
              <a:ext cx="3051043" cy="165149"/>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bg2">
                      <a:lumMod val="75000"/>
                    </a:schemeClr>
                  </a:solidFill>
                  <a:latin typeface="Times New Roman"/>
                  <a:ea typeface="Times New Roman"/>
                  <a:cs typeface="Times New Roman"/>
                  <a:sym typeface="Times New Roman"/>
                </a:rPr>
                <a:t>Undergraduate</a:t>
              </a:r>
              <a:endParaRPr dirty="0">
                <a:solidFill>
                  <a:schemeClr val="bg2">
                    <a:lumMod val="75000"/>
                  </a:schemeClr>
                </a:solidFill>
              </a:endParaRPr>
            </a:p>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bg2">
                      <a:lumMod val="75000"/>
                    </a:schemeClr>
                  </a:solidFill>
                  <a:latin typeface="Times New Roman"/>
                  <a:ea typeface="Times New Roman"/>
                  <a:cs typeface="Times New Roman"/>
                  <a:sym typeface="Times New Roman"/>
                </a:rPr>
                <a:t>Medical Curriculum</a:t>
              </a:r>
              <a:endParaRPr dirty="0">
                <a:solidFill>
                  <a:schemeClr val="bg2">
                    <a:lumMod val="75000"/>
                  </a:schemeClr>
                </a:solidFill>
              </a:endParaRPr>
            </a:p>
          </p:txBody>
        </p:sp>
        <p:sp>
          <p:nvSpPr>
            <p:cNvPr id="475" name="Google Shape;475;p23"/>
            <p:cNvSpPr/>
            <p:nvPr/>
          </p:nvSpPr>
          <p:spPr>
            <a:xfrm>
              <a:off x="4310239" y="2447547"/>
              <a:ext cx="611113" cy="611113"/>
            </a:xfrm>
            <a:prstGeom prst="triangle">
              <a:avLst>
                <a:gd name="adj" fmla="val 100000"/>
              </a:avLst>
            </a:prstGeom>
            <a:solidFill>
              <a:srgbClr val="2E75B5"/>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3"/>
            <p:cNvSpPr/>
            <p:nvPr/>
          </p:nvSpPr>
          <p:spPr>
            <a:xfrm rot="5400000">
              <a:off x="5806908" y="1072542"/>
              <a:ext cx="2156034" cy="3587593"/>
            </a:xfrm>
            <a:prstGeom prst="corner">
              <a:avLst>
                <a:gd name="adj1" fmla="val 16120"/>
                <a:gd name="adj2" fmla="val 16110"/>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3"/>
            <p:cNvSpPr/>
            <p:nvPr/>
          </p:nvSpPr>
          <p:spPr>
            <a:xfrm>
              <a:off x="4366806" y="1970929"/>
              <a:ext cx="3977757" cy="28390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3"/>
            <p:cNvSpPr txBox="1"/>
            <p:nvPr/>
          </p:nvSpPr>
          <p:spPr>
            <a:xfrm>
              <a:off x="4366806" y="1970929"/>
              <a:ext cx="3977757" cy="2839085"/>
            </a:xfrm>
            <a:prstGeom prst="rect">
              <a:avLst/>
            </a:prstGeom>
            <a:noFill/>
            <a:ln>
              <a:noFill/>
            </a:ln>
          </p:spPr>
          <p:txBody>
            <a:bodyPr spcFirstLastPara="1" wrap="square" lIns="137150" tIns="137150" rIns="137150" bIns="137150" anchor="t" anchorCtr="0">
              <a:noAutofit/>
            </a:bodyPr>
            <a:lstStyle/>
            <a:p>
              <a:pPr marL="0" marR="0" lvl="0" indent="0" algn="l" rtl="0">
                <a:lnSpc>
                  <a:spcPct val="90000"/>
                </a:lnSpc>
                <a:spcBef>
                  <a:spcPts val="0"/>
                </a:spcBef>
                <a:spcAft>
                  <a:spcPts val="0"/>
                </a:spcAft>
                <a:buClr>
                  <a:srgbClr val="000000"/>
                </a:buClr>
                <a:buSzPts val="3600"/>
                <a:buFont typeface="Arial"/>
                <a:buNone/>
              </a:pPr>
              <a:endParaRPr sz="3600" b="0" i="0" u="none" strike="noStrike" cap="none">
                <a:solidFill>
                  <a:srgbClr val="000000"/>
                </a:solidFill>
                <a:latin typeface="Times New Roman"/>
                <a:ea typeface="Times New Roman"/>
                <a:cs typeface="Times New Roman"/>
                <a:sym typeface="Times New Roman"/>
              </a:endParaRPr>
            </a:p>
          </p:txBody>
        </p:sp>
        <p:sp>
          <p:nvSpPr>
            <p:cNvPr id="479" name="Google Shape;479;p23"/>
            <p:cNvSpPr/>
            <p:nvPr/>
          </p:nvSpPr>
          <p:spPr>
            <a:xfrm>
              <a:off x="8025984" y="1127518"/>
              <a:ext cx="611113" cy="611113"/>
            </a:xfrm>
            <a:prstGeom prst="triangle">
              <a:avLst>
                <a:gd name="adj" fmla="val 100000"/>
              </a:avLst>
            </a:prstGeom>
            <a:solidFill>
              <a:srgbClr val="7030A0"/>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3"/>
            <p:cNvSpPr/>
            <p:nvPr/>
          </p:nvSpPr>
          <p:spPr>
            <a:xfrm rot="5400000">
              <a:off x="9502362" y="154861"/>
              <a:ext cx="2156034" cy="3587593"/>
            </a:xfrm>
            <a:prstGeom prst="corner">
              <a:avLst>
                <a:gd name="adj1" fmla="val 16120"/>
                <a:gd name="adj2" fmla="val 16110"/>
              </a:avLst>
            </a:prstGeom>
            <a:solidFill>
              <a:schemeClr val="accent6"/>
            </a:solidFill>
            <a:ln w="254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3"/>
            <p:cNvSpPr/>
            <p:nvPr/>
          </p:nvSpPr>
          <p:spPr>
            <a:xfrm>
              <a:off x="8290977" y="766509"/>
              <a:ext cx="3238899" cy="28390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3"/>
            <p:cNvSpPr txBox="1"/>
            <p:nvPr/>
          </p:nvSpPr>
          <p:spPr>
            <a:xfrm>
              <a:off x="8290977" y="766509"/>
              <a:ext cx="3238899" cy="2839085"/>
            </a:xfrm>
            <a:prstGeom prst="rect">
              <a:avLst/>
            </a:prstGeom>
            <a:noFill/>
            <a:ln>
              <a:noFill/>
            </a:ln>
          </p:spPr>
          <p:txBody>
            <a:bodyPr spcFirstLastPara="1" wrap="square" lIns="137150" tIns="137150" rIns="137150" bIns="137150" anchor="t" anchorCtr="0">
              <a:noAutofit/>
            </a:bodyPr>
            <a:lstStyle/>
            <a:p>
              <a:pPr marL="0" marR="0" lvl="0" indent="0" algn="l"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Times New Roman"/>
                <a:ea typeface="Times New Roman"/>
                <a:cs typeface="Times New Roman"/>
                <a:sym typeface="Times New Roman"/>
              </a:endParaRPr>
            </a:p>
          </p:txBody>
        </p:sp>
      </p:grpSp>
      <p:sp>
        <p:nvSpPr>
          <p:cNvPr id="483" name="Google Shape;483;p23"/>
          <p:cNvSpPr txBox="1"/>
          <p:nvPr/>
        </p:nvSpPr>
        <p:spPr>
          <a:xfrm>
            <a:off x="4773225" y="3429000"/>
            <a:ext cx="3226778" cy="16312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chemeClr val="bg2">
                    <a:lumMod val="75000"/>
                  </a:schemeClr>
                </a:solidFill>
                <a:latin typeface="Arial"/>
                <a:ea typeface="Arial"/>
                <a:cs typeface="Arial"/>
                <a:sym typeface="Arial"/>
              </a:rPr>
              <a:t>Obstetrics &amp; Gynecology Residency</a:t>
            </a:r>
            <a:endParaRPr dirty="0">
              <a:solidFill>
                <a:schemeClr val="bg2">
                  <a:lumMod val="75000"/>
                </a:schemeClr>
              </a:solidFill>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bg2">
                    <a:lumMod val="75000"/>
                  </a:schemeClr>
                </a:solidFill>
                <a:latin typeface="Arial"/>
                <a:ea typeface="Arial"/>
                <a:cs typeface="Arial"/>
                <a:sym typeface="Arial"/>
              </a:rPr>
              <a:t>Pediatrics  Residency </a:t>
            </a:r>
            <a:endParaRPr sz="2000" b="0" i="0" u="none" strike="noStrike" cap="none" dirty="0">
              <a:solidFill>
                <a:schemeClr val="bg2">
                  <a:lumMod val="75000"/>
                </a:schemeClr>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chemeClr val="bg2">
                    <a:lumMod val="75000"/>
                  </a:schemeClr>
                </a:solidFill>
                <a:latin typeface="Arial"/>
                <a:ea typeface="Arial"/>
                <a:cs typeface="Arial"/>
                <a:sym typeface="Arial"/>
              </a:rPr>
              <a:t>Ambulatory Pediatrics Fellowship </a:t>
            </a:r>
            <a:endParaRPr sz="2000" b="0" i="0" u="none" strike="noStrike" cap="none" dirty="0">
              <a:solidFill>
                <a:schemeClr val="bg2">
                  <a:lumMod val="75000"/>
                </a:schemeClr>
              </a:solidFill>
              <a:latin typeface="Arial"/>
              <a:ea typeface="Arial"/>
              <a:cs typeface="Arial"/>
              <a:sym typeface="Arial"/>
            </a:endParaRPr>
          </a:p>
        </p:txBody>
      </p:sp>
      <p:sp>
        <p:nvSpPr>
          <p:cNvPr id="484" name="Google Shape;484;p23"/>
          <p:cNvSpPr txBox="1"/>
          <p:nvPr/>
        </p:nvSpPr>
        <p:spPr>
          <a:xfrm>
            <a:off x="8456043" y="2523191"/>
            <a:ext cx="381867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chemeClr val="bg2">
                    <a:lumMod val="75000"/>
                  </a:schemeClr>
                </a:solidFill>
                <a:latin typeface="Arial"/>
                <a:ea typeface="Arial"/>
                <a:cs typeface="Arial"/>
                <a:sym typeface="Arial"/>
              </a:rPr>
              <a:t>Women and Children Protection</a:t>
            </a:r>
            <a:endParaRPr dirty="0">
              <a:solidFill>
                <a:schemeClr val="bg2">
                  <a:lumMod val="75000"/>
                </a:schemeClr>
              </a:solidFill>
            </a:endParaRPr>
          </a:p>
          <a:p>
            <a:pPr marL="0" marR="0" lvl="0" indent="0" algn="l" rtl="0">
              <a:lnSpc>
                <a:spcPct val="100000"/>
              </a:lnSpc>
              <a:spcBef>
                <a:spcPts val="0"/>
              </a:spcBef>
              <a:spcAft>
                <a:spcPts val="0"/>
              </a:spcAft>
              <a:buNone/>
            </a:pPr>
            <a:r>
              <a:rPr lang="en-US" sz="2000" b="0" i="0" u="none" strike="noStrike" cap="none" dirty="0">
                <a:solidFill>
                  <a:schemeClr val="bg2">
                    <a:lumMod val="75000"/>
                  </a:schemeClr>
                </a:solidFill>
                <a:latin typeface="Arial"/>
                <a:ea typeface="Arial"/>
                <a:cs typeface="Arial"/>
                <a:sym typeface="Arial"/>
              </a:rPr>
              <a:t>Ladder Curriculum </a:t>
            </a:r>
            <a:endParaRPr sz="2000" b="0" i="0" u="none" strike="noStrike" cap="none" dirty="0">
              <a:solidFill>
                <a:schemeClr val="bg2">
                  <a:lumMod val="75000"/>
                </a:schemeClr>
              </a:solidFill>
              <a:latin typeface="Arial"/>
              <a:ea typeface="Arial"/>
              <a:cs typeface="Arial"/>
              <a:sym typeface="Arial"/>
            </a:endParaRPr>
          </a:p>
        </p:txBody>
      </p:sp>
      <p:sp>
        <p:nvSpPr>
          <p:cNvPr id="485" name="Google Shape;485;p23"/>
          <p:cNvSpPr/>
          <p:nvPr/>
        </p:nvSpPr>
        <p:spPr>
          <a:xfrm>
            <a:off x="11039965" y="1509696"/>
            <a:ext cx="503452" cy="503452"/>
          </a:xfrm>
          <a:prstGeom prst="triangle">
            <a:avLst>
              <a:gd name="adj" fmla="val 100000"/>
            </a:avLst>
          </a:prstGeom>
          <a:solidFill>
            <a:srgbClr val="DF558A"/>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3"/>
          <p:cNvSpPr txBox="1"/>
          <p:nvPr/>
        </p:nvSpPr>
        <p:spPr>
          <a:xfrm>
            <a:off x="869237" y="1350205"/>
            <a:ext cx="6584576"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chemeClr val="lt1"/>
                </a:solidFill>
                <a:latin typeface="Arial"/>
                <a:ea typeface="Arial"/>
                <a:cs typeface="Arial"/>
                <a:sym typeface="Arial"/>
              </a:rPr>
              <a:t>Medical Training  Continuum</a:t>
            </a:r>
            <a:endParaRPr/>
          </a:p>
          <a:p>
            <a:pPr marL="0" marR="0" lvl="0" indent="0" algn="ctr" rtl="0">
              <a:lnSpc>
                <a:spcPct val="100000"/>
              </a:lnSpc>
              <a:spcBef>
                <a:spcPts val="0"/>
              </a:spcBef>
              <a:spcAft>
                <a:spcPts val="0"/>
              </a:spcAft>
              <a:buNone/>
            </a:pPr>
            <a:r>
              <a:rPr lang="en-US" sz="3200" b="1" i="0" u="none" strike="noStrike" cap="none">
                <a:solidFill>
                  <a:schemeClr val="lt1"/>
                </a:solidFill>
                <a:latin typeface="Arial"/>
                <a:ea typeface="Arial"/>
                <a:cs typeface="Arial"/>
                <a:sym typeface="Arial"/>
              </a:rPr>
              <a:t>on Women &amp; Children Protection</a:t>
            </a:r>
            <a:endParaRPr sz="3200" b="1" i="0" u="none" strike="noStrike" cap="none">
              <a:solidFill>
                <a:schemeClr val="lt1"/>
              </a:solidFill>
              <a:latin typeface="Arial"/>
              <a:ea typeface="Arial"/>
              <a:cs typeface="Arial"/>
              <a:sym typeface="Arial"/>
            </a:endParaRPr>
          </a:p>
        </p:txBody>
      </p:sp>
      <p:sp>
        <p:nvSpPr>
          <p:cNvPr id="487" name="Google Shape;487;p23"/>
          <p:cNvSpPr txBox="1"/>
          <p:nvPr/>
        </p:nvSpPr>
        <p:spPr>
          <a:xfrm>
            <a:off x="1456614" y="4303059"/>
            <a:ext cx="126829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Academe</a:t>
            </a:r>
            <a:endParaRPr sz="2000" b="0" i="0" u="none" strike="noStrike" cap="none">
              <a:solidFill>
                <a:srgbClr val="000000"/>
              </a:solidFill>
              <a:latin typeface="Arial"/>
              <a:ea typeface="Arial"/>
              <a:cs typeface="Arial"/>
              <a:sym typeface="Arial"/>
            </a:endParaRPr>
          </a:p>
        </p:txBody>
      </p:sp>
      <p:sp>
        <p:nvSpPr>
          <p:cNvPr id="488" name="Google Shape;488;p23"/>
          <p:cNvSpPr txBox="1"/>
          <p:nvPr/>
        </p:nvSpPr>
        <p:spPr>
          <a:xfrm>
            <a:off x="5033850" y="2989194"/>
            <a:ext cx="233910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Specialty Societies</a:t>
            </a:r>
            <a:endParaRPr sz="2000" b="0" i="0" u="none" strike="noStrike" cap="none">
              <a:solidFill>
                <a:srgbClr val="000000"/>
              </a:solidFill>
              <a:latin typeface="Arial"/>
              <a:ea typeface="Arial"/>
              <a:cs typeface="Arial"/>
              <a:sym typeface="Arial"/>
            </a:endParaRPr>
          </a:p>
        </p:txBody>
      </p:sp>
      <p:sp>
        <p:nvSpPr>
          <p:cNvPr id="489" name="Google Shape;489;p23"/>
          <p:cNvSpPr txBox="1"/>
          <p:nvPr/>
        </p:nvSpPr>
        <p:spPr>
          <a:xfrm>
            <a:off x="8258293" y="2095027"/>
            <a:ext cx="373595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CPN, UP Manila, DOH, PNP</a:t>
            </a: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p24"/>
          <p:cNvSpPr txBox="1"/>
          <p:nvPr/>
        </p:nvSpPr>
        <p:spPr>
          <a:xfrm>
            <a:off x="457657" y="1431452"/>
            <a:ext cx="8294050"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dirty="0">
                <a:latin typeface="Arial"/>
                <a:ea typeface="Arial"/>
                <a:cs typeface="Arial"/>
                <a:sym typeface="Arial"/>
              </a:rPr>
              <a:t>Social Work Training  Continuum</a:t>
            </a:r>
            <a:endParaRPr dirty="0"/>
          </a:p>
          <a:p>
            <a:pPr marL="0" marR="0" lvl="0" indent="0" algn="ctr" rtl="0">
              <a:lnSpc>
                <a:spcPct val="100000"/>
              </a:lnSpc>
              <a:spcBef>
                <a:spcPts val="0"/>
              </a:spcBef>
              <a:spcAft>
                <a:spcPts val="0"/>
              </a:spcAft>
              <a:buNone/>
            </a:pPr>
            <a:r>
              <a:rPr lang="en-US" sz="3200" b="1" i="0" u="none" strike="noStrike" cap="none" dirty="0">
                <a:latin typeface="Arial"/>
                <a:ea typeface="Arial"/>
                <a:cs typeface="Arial"/>
                <a:sym typeface="Arial"/>
              </a:rPr>
              <a:t>on Women &amp; Children Protection</a:t>
            </a:r>
            <a:endParaRPr sz="3200" b="1" i="0" u="none" strike="noStrike" cap="none" dirty="0">
              <a:latin typeface="Arial"/>
              <a:ea typeface="Arial"/>
              <a:cs typeface="Arial"/>
              <a:sym typeface="Arial"/>
            </a:endParaRPr>
          </a:p>
        </p:txBody>
      </p:sp>
      <p:grpSp>
        <p:nvGrpSpPr>
          <p:cNvPr id="497" name="Google Shape;497;p24"/>
          <p:cNvGrpSpPr/>
          <p:nvPr/>
        </p:nvGrpSpPr>
        <p:grpSpPr>
          <a:xfrm>
            <a:off x="748145" y="3272089"/>
            <a:ext cx="7775615" cy="3157234"/>
            <a:chOff x="431979" y="1808"/>
            <a:chExt cx="7055066" cy="3157234"/>
          </a:xfrm>
        </p:grpSpPr>
        <p:sp>
          <p:nvSpPr>
            <p:cNvPr id="498" name="Google Shape;498;p24"/>
            <p:cNvSpPr/>
            <p:nvPr/>
          </p:nvSpPr>
          <p:spPr>
            <a:xfrm rot="5400000">
              <a:off x="870150" y="764883"/>
              <a:ext cx="1319838" cy="2196180"/>
            </a:xfrm>
            <a:prstGeom prst="corner">
              <a:avLst>
                <a:gd name="adj1" fmla="val 16120"/>
                <a:gd name="adj2" fmla="val 16110"/>
              </a:avLst>
            </a:prstGeom>
            <a:solidFill>
              <a:srgbClr val="CF7DCF"/>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4"/>
            <p:cNvSpPr/>
            <p:nvPr/>
          </p:nvSpPr>
          <p:spPr>
            <a:xfrm>
              <a:off x="649837" y="1421068"/>
              <a:ext cx="1982724" cy="17379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4"/>
            <p:cNvSpPr txBox="1"/>
            <p:nvPr/>
          </p:nvSpPr>
          <p:spPr>
            <a:xfrm>
              <a:off x="649837" y="1421068"/>
              <a:ext cx="1982724" cy="1737974"/>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rgbClr val="000000"/>
                </a:buClr>
                <a:buSzPts val="1800"/>
                <a:buFont typeface="Arial"/>
                <a:buNone/>
              </a:pPr>
              <a:r>
                <a:rPr lang="en-US" b="1" i="0" u="none" strike="noStrike" cap="none" dirty="0">
                  <a:solidFill>
                    <a:schemeClr val="bg2">
                      <a:lumMod val="75000"/>
                    </a:schemeClr>
                  </a:solidFill>
                  <a:latin typeface="Times New Roman"/>
                  <a:ea typeface="Times New Roman"/>
                  <a:cs typeface="Times New Roman"/>
                  <a:sym typeface="Times New Roman"/>
                </a:rPr>
                <a:t>Undergraduate</a:t>
              </a:r>
              <a:endParaRPr dirty="0">
                <a:solidFill>
                  <a:schemeClr val="bg2">
                    <a:lumMod val="75000"/>
                  </a:schemeClr>
                </a:solidFill>
              </a:endParaRPr>
            </a:p>
            <a:p>
              <a:pPr marL="0" marR="0" lvl="0" indent="0" algn="l" rtl="0">
                <a:lnSpc>
                  <a:spcPct val="90000"/>
                </a:lnSpc>
                <a:spcBef>
                  <a:spcPts val="630"/>
                </a:spcBef>
                <a:spcAft>
                  <a:spcPts val="0"/>
                </a:spcAft>
                <a:buClr>
                  <a:srgbClr val="000000"/>
                </a:buClr>
                <a:buSzPts val="1800"/>
                <a:buFont typeface="Arial"/>
                <a:buNone/>
              </a:pPr>
              <a:r>
                <a:rPr lang="en-US" b="1" i="0" u="none" strike="noStrike" cap="none" dirty="0">
                  <a:solidFill>
                    <a:schemeClr val="bg2">
                      <a:lumMod val="75000"/>
                    </a:schemeClr>
                  </a:solidFill>
                  <a:latin typeface="Times New Roman"/>
                  <a:ea typeface="Times New Roman"/>
                  <a:cs typeface="Times New Roman"/>
                  <a:sym typeface="Times New Roman"/>
                </a:rPr>
                <a:t>B.S. Social Work</a:t>
              </a:r>
              <a:endParaRPr b="1" i="0" u="none" strike="noStrike" cap="none" dirty="0">
                <a:solidFill>
                  <a:schemeClr val="bg2">
                    <a:lumMod val="75000"/>
                  </a:schemeClr>
                </a:solidFill>
                <a:latin typeface="Times New Roman"/>
                <a:ea typeface="Times New Roman"/>
                <a:cs typeface="Times New Roman"/>
                <a:sym typeface="Times New Roman"/>
              </a:endParaRPr>
            </a:p>
          </p:txBody>
        </p:sp>
        <p:sp>
          <p:nvSpPr>
            <p:cNvPr id="501" name="Google Shape;501;p24"/>
            <p:cNvSpPr/>
            <p:nvPr/>
          </p:nvSpPr>
          <p:spPr>
            <a:xfrm>
              <a:off x="2240532" y="726991"/>
              <a:ext cx="374098" cy="374098"/>
            </a:xfrm>
            <a:prstGeom prst="triangle">
              <a:avLst>
                <a:gd name="adj" fmla="val 100000"/>
              </a:avLst>
            </a:prstGeom>
            <a:solidFill>
              <a:srgbClr val="00B0F0"/>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4"/>
            <p:cNvSpPr/>
            <p:nvPr/>
          </p:nvSpPr>
          <p:spPr>
            <a:xfrm rot="5400000">
              <a:off x="3297392" y="164260"/>
              <a:ext cx="1319838" cy="2196180"/>
            </a:xfrm>
            <a:prstGeom prst="corner">
              <a:avLst>
                <a:gd name="adj1" fmla="val 16120"/>
                <a:gd name="adj2" fmla="val 16110"/>
              </a:avLst>
            </a:prstGeom>
            <a:solidFill>
              <a:srgbClr val="F3DF9B"/>
            </a:solidFill>
            <a:ln w="254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4"/>
            <p:cNvSpPr/>
            <p:nvPr/>
          </p:nvSpPr>
          <p:spPr>
            <a:xfrm>
              <a:off x="3077079" y="820445"/>
              <a:ext cx="1982724" cy="17379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4"/>
            <p:cNvSpPr txBox="1"/>
            <p:nvPr/>
          </p:nvSpPr>
          <p:spPr>
            <a:xfrm>
              <a:off x="3077079" y="820445"/>
              <a:ext cx="1982724" cy="1737974"/>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rgbClr val="000000"/>
                </a:buClr>
                <a:buSzPts val="1800"/>
                <a:buFont typeface="Arial"/>
                <a:buNone/>
              </a:pPr>
              <a:r>
                <a:rPr lang="en-US" sz="2000" b="1" i="0" u="none" strike="noStrike" cap="none" dirty="0">
                  <a:solidFill>
                    <a:schemeClr val="bg2">
                      <a:lumMod val="75000"/>
                    </a:schemeClr>
                  </a:solidFill>
                  <a:latin typeface="Times New Roman"/>
                  <a:ea typeface="Times New Roman"/>
                  <a:cs typeface="Times New Roman"/>
                  <a:sym typeface="Times New Roman"/>
                </a:rPr>
                <a:t>Generalist</a:t>
              </a:r>
              <a:endParaRPr sz="2000" dirty="0">
                <a:solidFill>
                  <a:schemeClr val="bg2">
                    <a:lumMod val="75000"/>
                  </a:schemeClr>
                </a:solidFill>
              </a:endParaRPr>
            </a:p>
            <a:p>
              <a:pPr marL="0" marR="0" lvl="0" indent="0" algn="l" rtl="0">
                <a:lnSpc>
                  <a:spcPct val="90000"/>
                </a:lnSpc>
                <a:spcBef>
                  <a:spcPts val="630"/>
                </a:spcBef>
                <a:spcAft>
                  <a:spcPts val="0"/>
                </a:spcAft>
                <a:buClr>
                  <a:srgbClr val="000000"/>
                </a:buClr>
                <a:buSzPts val="1800"/>
                <a:buFont typeface="Arial"/>
                <a:buNone/>
              </a:pPr>
              <a:r>
                <a:rPr lang="en-US" sz="2000" b="1" i="0" u="none" strike="noStrike" cap="none" dirty="0">
                  <a:solidFill>
                    <a:schemeClr val="bg2">
                      <a:lumMod val="75000"/>
                    </a:schemeClr>
                  </a:solidFill>
                  <a:latin typeface="Times New Roman"/>
                  <a:ea typeface="Times New Roman"/>
                  <a:cs typeface="Times New Roman"/>
                  <a:sym typeface="Times New Roman"/>
                </a:rPr>
                <a:t>In-service training</a:t>
              </a:r>
              <a:endParaRPr sz="2000" dirty="0">
                <a:solidFill>
                  <a:schemeClr val="bg2">
                    <a:lumMod val="75000"/>
                  </a:schemeClr>
                </a:solidFill>
              </a:endParaRPr>
            </a:p>
            <a:p>
              <a:pPr marL="0" marR="0" lvl="0" indent="0" algn="l" rtl="0">
                <a:lnSpc>
                  <a:spcPct val="90000"/>
                </a:lnSpc>
                <a:spcBef>
                  <a:spcPts val="630"/>
                </a:spcBef>
                <a:spcAft>
                  <a:spcPts val="0"/>
                </a:spcAft>
                <a:buClr>
                  <a:srgbClr val="000000"/>
                </a:buClr>
                <a:buSzPts val="3600"/>
                <a:buFont typeface="Arial"/>
                <a:buNone/>
              </a:pPr>
              <a:endParaRPr sz="3600" b="0" i="0" u="none" strike="noStrike" cap="none" dirty="0">
                <a:solidFill>
                  <a:srgbClr val="000000"/>
                </a:solidFill>
                <a:latin typeface="Times New Roman"/>
                <a:ea typeface="Times New Roman"/>
                <a:cs typeface="Times New Roman"/>
                <a:sym typeface="Times New Roman"/>
              </a:endParaRPr>
            </a:p>
          </p:txBody>
        </p:sp>
        <p:sp>
          <p:nvSpPr>
            <p:cNvPr id="505" name="Google Shape;505;p24"/>
            <p:cNvSpPr/>
            <p:nvPr/>
          </p:nvSpPr>
          <p:spPr>
            <a:xfrm>
              <a:off x="4685188" y="132615"/>
              <a:ext cx="374098" cy="374098"/>
            </a:xfrm>
            <a:prstGeom prst="triangle">
              <a:avLst>
                <a:gd name="adj" fmla="val 100000"/>
              </a:avLst>
            </a:prstGeom>
            <a:solidFill>
              <a:srgbClr val="7030A0"/>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4"/>
            <p:cNvSpPr/>
            <p:nvPr/>
          </p:nvSpPr>
          <p:spPr>
            <a:xfrm rot="5400000">
              <a:off x="5724634" y="-436363"/>
              <a:ext cx="1319838" cy="2196180"/>
            </a:xfrm>
            <a:prstGeom prst="corner">
              <a:avLst>
                <a:gd name="adj1" fmla="val 16120"/>
                <a:gd name="adj2" fmla="val 16110"/>
              </a:avLst>
            </a:prstGeom>
            <a:solidFill>
              <a:srgbClr val="FFB3A6"/>
            </a:solidFill>
            <a:ln w="254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4"/>
            <p:cNvSpPr/>
            <p:nvPr/>
          </p:nvSpPr>
          <p:spPr>
            <a:xfrm>
              <a:off x="5504321" y="219821"/>
              <a:ext cx="1982724" cy="173797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4"/>
            <p:cNvSpPr txBox="1"/>
            <p:nvPr/>
          </p:nvSpPr>
          <p:spPr>
            <a:xfrm>
              <a:off x="5504321" y="219821"/>
              <a:ext cx="1982724" cy="1737974"/>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Clr>
                  <a:srgbClr val="000000"/>
                </a:buClr>
                <a:buSzPts val="1600"/>
                <a:buFont typeface="Arial"/>
                <a:buNone/>
              </a:pPr>
              <a:r>
                <a:rPr lang="en-US" b="1" i="0" u="none" strike="noStrike" cap="none" dirty="0">
                  <a:solidFill>
                    <a:schemeClr val="bg2">
                      <a:lumMod val="75000"/>
                    </a:schemeClr>
                  </a:solidFill>
                  <a:latin typeface="Times New Roman"/>
                  <a:ea typeface="Times New Roman"/>
                  <a:cs typeface="Times New Roman"/>
                  <a:sym typeface="Times New Roman"/>
                </a:rPr>
                <a:t>Women and </a:t>
              </a:r>
              <a:endParaRPr dirty="0">
                <a:solidFill>
                  <a:schemeClr val="bg2">
                    <a:lumMod val="75000"/>
                  </a:schemeClr>
                </a:solidFill>
              </a:endParaRPr>
            </a:p>
            <a:p>
              <a:pPr marL="0" marR="0" lvl="0" indent="0" algn="l" rtl="0">
                <a:lnSpc>
                  <a:spcPct val="90000"/>
                </a:lnSpc>
                <a:spcBef>
                  <a:spcPts val="560"/>
                </a:spcBef>
                <a:spcAft>
                  <a:spcPts val="0"/>
                </a:spcAft>
                <a:buClr>
                  <a:srgbClr val="000000"/>
                </a:buClr>
                <a:buSzPts val="1600"/>
                <a:buFont typeface="Arial"/>
                <a:buNone/>
              </a:pPr>
              <a:r>
                <a:rPr lang="en-US" b="1" i="0" u="none" strike="noStrike" cap="none" dirty="0">
                  <a:solidFill>
                    <a:schemeClr val="bg2">
                      <a:lumMod val="75000"/>
                    </a:schemeClr>
                  </a:solidFill>
                  <a:latin typeface="Times New Roman"/>
                  <a:ea typeface="Times New Roman"/>
                  <a:cs typeface="Times New Roman"/>
                  <a:sym typeface="Times New Roman"/>
                </a:rPr>
                <a:t>Children Protection</a:t>
              </a:r>
              <a:endParaRPr dirty="0">
                <a:solidFill>
                  <a:schemeClr val="bg2">
                    <a:lumMod val="75000"/>
                  </a:schemeClr>
                </a:solidFill>
              </a:endParaRPr>
            </a:p>
            <a:p>
              <a:pPr marL="0" marR="0" lvl="0" indent="0" algn="l" rtl="0">
                <a:lnSpc>
                  <a:spcPct val="90000"/>
                </a:lnSpc>
                <a:spcBef>
                  <a:spcPts val="560"/>
                </a:spcBef>
                <a:spcAft>
                  <a:spcPts val="0"/>
                </a:spcAft>
                <a:buClr>
                  <a:srgbClr val="000000"/>
                </a:buClr>
                <a:buSzPts val="1600"/>
                <a:buFont typeface="Arial"/>
                <a:buNone/>
              </a:pPr>
              <a:r>
                <a:rPr lang="en-US" b="1" i="0" u="none" strike="noStrike" cap="none" dirty="0">
                  <a:solidFill>
                    <a:schemeClr val="bg2">
                      <a:lumMod val="75000"/>
                    </a:schemeClr>
                  </a:solidFill>
                  <a:latin typeface="Times New Roman"/>
                  <a:ea typeface="Times New Roman"/>
                  <a:cs typeface="Times New Roman"/>
                  <a:sym typeface="Times New Roman"/>
                </a:rPr>
                <a:t>Ladder-curriculum</a:t>
              </a:r>
              <a:endParaRPr b="1" i="0" u="none" strike="noStrike" cap="none" dirty="0">
                <a:solidFill>
                  <a:schemeClr val="bg2">
                    <a:lumMod val="75000"/>
                  </a:schemeClr>
                </a:solidFill>
                <a:latin typeface="Times New Roman"/>
                <a:ea typeface="Times New Roman"/>
                <a:cs typeface="Times New Roman"/>
                <a:sym typeface="Times New Roman"/>
              </a:endParaRPr>
            </a:p>
          </p:txBody>
        </p:sp>
      </p:grpSp>
      <p:sp>
        <p:nvSpPr>
          <p:cNvPr id="509" name="Google Shape;509;p24"/>
          <p:cNvSpPr/>
          <p:nvPr/>
        </p:nvSpPr>
        <p:spPr>
          <a:xfrm rot="5400000">
            <a:off x="9102645" y="1739234"/>
            <a:ext cx="1319838" cy="2196180"/>
          </a:xfrm>
          <a:prstGeom prst="corner">
            <a:avLst>
              <a:gd name="adj1" fmla="val 16120"/>
              <a:gd name="adj2" fmla="val 16110"/>
            </a:avLst>
          </a:pr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4"/>
          <p:cNvSpPr/>
          <p:nvPr/>
        </p:nvSpPr>
        <p:spPr>
          <a:xfrm>
            <a:off x="8078410" y="2832439"/>
            <a:ext cx="374098" cy="374098"/>
          </a:xfrm>
          <a:prstGeom prst="triangle">
            <a:avLst>
              <a:gd name="adj" fmla="val 100000"/>
            </a:avLst>
          </a:prstGeom>
          <a:solidFill>
            <a:srgbClr val="C00000"/>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4"/>
          <p:cNvSpPr/>
          <p:nvPr/>
        </p:nvSpPr>
        <p:spPr>
          <a:xfrm>
            <a:off x="10456173" y="1739563"/>
            <a:ext cx="374098" cy="374098"/>
          </a:xfrm>
          <a:prstGeom prst="triangle">
            <a:avLst>
              <a:gd name="adj" fmla="val 100000"/>
            </a:avLst>
          </a:prstGeom>
          <a:solidFill>
            <a:srgbClr val="A8D08C"/>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4"/>
          <p:cNvSpPr txBox="1"/>
          <p:nvPr/>
        </p:nvSpPr>
        <p:spPr>
          <a:xfrm>
            <a:off x="8955740" y="2453579"/>
            <a:ext cx="2453478"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b="1" i="0" u="none" strike="noStrike" cap="none" dirty="0">
                <a:solidFill>
                  <a:schemeClr val="bg2">
                    <a:lumMod val="75000"/>
                  </a:schemeClr>
                </a:solidFill>
                <a:latin typeface="Times New Roman"/>
                <a:ea typeface="Times New Roman"/>
                <a:cs typeface="Times New Roman"/>
                <a:sym typeface="Times New Roman"/>
              </a:rPr>
              <a:t>Specialized training</a:t>
            </a:r>
            <a:endParaRPr dirty="0">
              <a:solidFill>
                <a:schemeClr val="bg2">
                  <a:lumMod val="75000"/>
                </a:schemeClr>
              </a:solidFill>
            </a:endParaRPr>
          </a:p>
          <a:p>
            <a:pPr marL="0" marR="0" lvl="0" indent="0" algn="l" rtl="0">
              <a:lnSpc>
                <a:spcPct val="100000"/>
              </a:lnSpc>
              <a:spcBef>
                <a:spcPts val="0"/>
              </a:spcBef>
              <a:spcAft>
                <a:spcPts val="0"/>
              </a:spcAft>
              <a:buNone/>
            </a:pPr>
            <a:r>
              <a:rPr lang="en-US" b="1" i="0" u="none" strike="noStrike" cap="none" dirty="0">
                <a:solidFill>
                  <a:schemeClr val="bg2">
                    <a:lumMod val="75000"/>
                  </a:schemeClr>
                </a:solidFill>
                <a:latin typeface="Times New Roman"/>
                <a:ea typeface="Times New Roman"/>
                <a:cs typeface="Times New Roman"/>
                <a:sym typeface="Times New Roman"/>
              </a:rPr>
              <a:t>     Therapist (TIPP)</a:t>
            </a:r>
            <a:endParaRPr b="1" i="0" u="none" strike="noStrike" cap="none" dirty="0">
              <a:solidFill>
                <a:schemeClr val="bg2">
                  <a:lumMod val="75000"/>
                </a:schemeClr>
              </a:solidFill>
              <a:latin typeface="Times New Roman"/>
              <a:ea typeface="Times New Roman"/>
              <a:cs typeface="Times New Roman"/>
              <a:sym typeface="Times New Roman"/>
            </a:endParaRPr>
          </a:p>
        </p:txBody>
      </p:sp>
      <p:sp>
        <p:nvSpPr>
          <p:cNvPr id="513" name="Google Shape;513;p24"/>
          <p:cNvSpPr txBox="1"/>
          <p:nvPr/>
        </p:nvSpPr>
        <p:spPr>
          <a:xfrm>
            <a:off x="1270994" y="4389349"/>
            <a:ext cx="1619742"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000000"/>
                </a:solidFill>
                <a:latin typeface="Times New Roman"/>
                <a:ea typeface="Times New Roman"/>
                <a:cs typeface="Times New Roman"/>
                <a:sym typeface="Times New Roman"/>
              </a:rPr>
              <a:t>Academe</a:t>
            </a:r>
            <a:endParaRPr sz="2000" b="1" i="0" u="none" strike="noStrike" cap="none" dirty="0">
              <a:solidFill>
                <a:srgbClr val="000000"/>
              </a:solidFill>
              <a:latin typeface="Times New Roman"/>
              <a:ea typeface="Times New Roman"/>
              <a:cs typeface="Times New Roman"/>
              <a:sym typeface="Times New Roman"/>
            </a:endParaRPr>
          </a:p>
        </p:txBody>
      </p:sp>
      <p:sp>
        <p:nvSpPr>
          <p:cNvPr id="514" name="Google Shape;514;p24"/>
          <p:cNvSpPr txBox="1"/>
          <p:nvPr/>
        </p:nvSpPr>
        <p:spPr>
          <a:xfrm>
            <a:off x="3763287" y="3812462"/>
            <a:ext cx="2150838"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dirty="0">
                <a:solidFill>
                  <a:srgbClr val="000000"/>
                </a:solidFill>
                <a:latin typeface="Times New Roman"/>
                <a:ea typeface="Times New Roman"/>
                <a:cs typeface="Times New Roman"/>
                <a:sym typeface="Times New Roman"/>
              </a:rPr>
              <a:t>DSWD, Partners </a:t>
            </a:r>
            <a:endParaRPr sz="1600" b="1" i="0" u="none" strike="noStrike" cap="none" dirty="0">
              <a:solidFill>
                <a:srgbClr val="000000"/>
              </a:solidFill>
              <a:latin typeface="Times New Roman"/>
              <a:ea typeface="Times New Roman"/>
              <a:cs typeface="Times New Roman"/>
              <a:sym typeface="Times New Roman"/>
            </a:endParaRPr>
          </a:p>
        </p:txBody>
      </p:sp>
      <p:sp>
        <p:nvSpPr>
          <p:cNvPr id="515" name="Google Shape;515;p24"/>
          <p:cNvSpPr txBox="1"/>
          <p:nvPr/>
        </p:nvSpPr>
        <p:spPr>
          <a:xfrm>
            <a:off x="6291842" y="3208953"/>
            <a:ext cx="197361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Times New Roman"/>
                <a:ea typeface="Times New Roman"/>
                <a:cs typeface="Times New Roman"/>
                <a:sym typeface="Times New Roman"/>
              </a:rPr>
              <a:t>CPN, UP Manila, DOH</a:t>
            </a:r>
            <a:endParaRPr sz="1400" b="1" i="0" u="none" strike="noStrike" cap="none" dirty="0">
              <a:solidFill>
                <a:srgbClr val="000000"/>
              </a:solidFill>
              <a:latin typeface="Times New Roman"/>
              <a:ea typeface="Times New Roman"/>
              <a:cs typeface="Times New Roman"/>
              <a:sym typeface="Times New Roman"/>
            </a:endParaRPr>
          </a:p>
        </p:txBody>
      </p:sp>
      <p:sp>
        <p:nvSpPr>
          <p:cNvPr id="516" name="Google Shape;516;p24"/>
          <p:cNvSpPr txBox="1"/>
          <p:nvPr/>
        </p:nvSpPr>
        <p:spPr>
          <a:xfrm>
            <a:off x="8955740" y="2139480"/>
            <a:ext cx="173156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Times New Roman"/>
                <a:ea typeface="Times New Roman"/>
                <a:cs typeface="Times New Roman"/>
                <a:sym typeface="Times New Roman"/>
              </a:rPr>
              <a:t>CPN, IJM, Partners</a:t>
            </a:r>
            <a:endParaRPr sz="1400" b="1" i="0" u="none" strike="noStrike" cap="non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FE507-2CDE-36E7-6FCA-88509C1141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2CBAA-D6CA-08EA-960B-BF8862F2172E}"/>
              </a:ext>
            </a:extLst>
          </p:cNvPr>
          <p:cNvSpPr>
            <a:spLocks noGrp="1"/>
          </p:cNvSpPr>
          <p:nvPr>
            <p:ph type="ctrTitle"/>
          </p:nvPr>
        </p:nvSpPr>
        <p:spPr>
          <a:xfrm>
            <a:off x="232064" y="1424037"/>
            <a:ext cx="11201400" cy="1491026"/>
          </a:xfrm>
        </p:spPr>
        <p:txBody>
          <a:bodyPr/>
          <a:lstStyle/>
          <a:p>
            <a:r>
              <a:rPr lang="en-US" sz="4000" dirty="0"/>
              <a:t>Political commitment must translate into budgets</a:t>
            </a:r>
          </a:p>
        </p:txBody>
      </p:sp>
      <p:sp>
        <p:nvSpPr>
          <p:cNvPr id="3" name="Subtitle 2">
            <a:extLst>
              <a:ext uri="{FF2B5EF4-FFF2-40B4-BE49-F238E27FC236}">
                <a16:creationId xmlns:a16="http://schemas.microsoft.com/office/drawing/2014/main" id="{DAE8B8FB-C201-5ABE-1273-5AB3D980F413}"/>
              </a:ext>
            </a:extLst>
          </p:cNvPr>
          <p:cNvSpPr>
            <a:spLocks noGrp="1"/>
          </p:cNvSpPr>
          <p:nvPr>
            <p:ph type="subTitle" idx="1"/>
          </p:nvPr>
        </p:nvSpPr>
        <p:spPr>
          <a:xfrm>
            <a:off x="3416548" y="3171378"/>
            <a:ext cx="4832431" cy="257622"/>
          </a:xfrm>
        </p:spPr>
        <p:txBody>
          <a:bodyPr/>
          <a:lstStyle/>
          <a:p>
            <a:endParaRPr lang="en-US" dirty="0"/>
          </a:p>
        </p:txBody>
      </p:sp>
    </p:spTree>
    <p:extLst>
      <p:ext uri="{BB962C8B-B14F-4D97-AF65-F5344CB8AC3E}">
        <p14:creationId xmlns:p14="http://schemas.microsoft.com/office/powerpoint/2010/main" val="1996852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DDDC5-54D4-620C-60F7-623BFBEA8A97}"/>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9B2A66DD-421A-1AF0-5917-396168EC3B8A}"/>
              </a:ext>
            </a:extLst>
          </p:cNvPr>
          <p:cNvSpPr>
            <a:spLocks noGrp="1"/>
          </p:cNvSpPr>
          <p:nvPr>
            <p:ph type="title"/>
          </p:nvPr>
        </p:nvSpPr>
        <p:spPr>
          <a:xfrm>
            <a:off x="420624" y="356616"/>
            <a:ext cx="10360152" cy="914400"/>
          </a:xfrm>
        </p:spPr>
        <p:txBody>
          <a:bodyPr/>
          <a:lstStyle/>
          <a:p>
            <a:pPr algn="ctr"/>
            <a:r>
              <a:rPr lang="en-US" sz="3600" b="1" dirty="0">
                <a:solidFill>
                  <a:srgbClr val="D5A727"/>
                </a:solidFill>
                <a:latin typeface="Times New Roman" panose="02020603050405020304" pitchFamily="18" charset="0"/>
                <a:cs typeface="Times New Roman" panose="02020603050405020304" pitchFamily="18" charset="0"/>
              </a:rPr>
              <a:t>Program Sustainability</a:t>
            </a:r>
            <a:br>
              <a:rPr lang="en-PH" sz="3600" b="1" dirty="0">
                <a:solidFill>
                  <a:srgbClr val="D5A727"/>
                </a:solidFill>
                <a:latin typeface="Times New Roman" panose="02020603050405020304" pitchFamily="18" charset="0"/>
                <a:cs typeface="Times New Roman" panose="02020603050405020304" pitchFamily="18" charset="0"/>
              </a:rPr>
            </a:br>
            <a:endParaRPr lang="en-US" sz="3600" dirty="0"/>
          </a:p>
        </p:txBody>
      </p:sp>
      <p:sp>
        <p:nvSpPr>
          <p:cNvPr id="5" name="Slide Number Placeholder 4">
            <a:extLst>
              <a:ext uri="{FF2B5EF4-FFF2-40B4-BE49-F238E27FC236}">
                <a16:creationId xmlns:a16="http://schemas.microsoft.com/office/drawing/2014/main" id="{97BCE568-1AF2-7203-6638-97DA452691B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14</a:t>
            </a:fld>
            <a:endParaRPr lang="en-US" dirty="0"/>
          </a:p>
        </p:txBody>
      </p:sp>
      <p:graphicFrame>
        <p:nvGraphicFramePr>
          <p:cNvPr id="10" name="Table 9">
            <a:extLst>
              <a:ext uri="{FF2B5EF4-FFF2-40B4-BE49-F238E27FC236}">
                <a16:creationId xmlns:a16="http://schemas.microsoft.com/office/drawing/2014/main" id="{F601A107-3C6E-2B83-F976-4EAB7843D9AD}"/>
              </a:ext>
            </a:extLst>
          </p:cNvPr>
          <p:cNvGraphicFramePr>
            <a:graphicFrameLocks noGrp="1"/>
          </p:cNvGraphicFramePr>
          <p:nvPr>
            <p:extLst>
              <p:ext uri="{D42A27DB-BD31-4B8C-83A1-F6EECF244321}">
                <p14:modId xmlns:p14="http://schemas.microsoft.com/office/powerpoint/2010/main" val="3148678903"/>
              </p:ext>
            </p:extLst>
          </p:nvPr>
        </p:nvGraphicFramePr>
        <p:xfrm>
          <a:off x="0" y="30478"/>
          <a:ext cx="12192000" cy="6827521"/>
        </p:xfrm>
        <a:graphic>
          <a:graphicData uri="http://schemas.openxmlformats.org/drawingml/2006/table">
            <a:tbl>
              <a:tblPr firstRow="1" bandRow="1">
                <a:tableStyleId>{775DCB02-9BB8-47FD-8907-85C794F793BA}</a:tableStyleId>
              </a:tblPr>
              <a:tblGrid>
                <a:gridCol w="5174674">
                  <a:extLst>
                    <a:ext uri="{9D8B030D-6E8A-4147-A177-3AD203B41FA5}">
                      <a16:colId xmlns:a16="http://schemas.microsoft.com/office/drawing/2014/main" val="1172077297"/>
                    </a:ext>
                  </a:extLst>
                </a:gridCol>
                <a:gridCol w="7017326">
                  <a:extLst>
                    <a:ext uri="{9D8B030D-6E8A-4147-A177-3AD203B41FA5}">
                      <a16:colId xmlns:a16="http://schemas.microsoft.com/office/drawing/2014/main" val="319696328"/>
                    </a:ext>
                  </a:extLst>
                </a:gridCol>
              </a:tblGrid>
              <a:tr h="1129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Times New Roman" panose="02020603050405020304" pitchFamily="18" charset="0"/>
                          <a:cs typeface="Times New Roman" panose="02020603050405020304" pitchFamily="18" charset="0"/>
                        </a:rPr>
                        <a:t>Laws, Policies, Institutional &amp; Political support</a:t>
                      </a:r>
                      <a:endParaRPr lang="en-PH" sz="2400" b="1" dirty="0">
                        <a:solidFill>
                          <a:schemeClr val="bg1"/>
                        </a:solidFill>
                        <a:latin typeface="Times New Roman" panose="02020603050405020304" pitchFamily="18" charset="0"/>
                        <a:cs typeface="Times New Roman" panose="02020603050405020304" pitchFamily="18" charset="0"/>
                      </a:endParaRPr>
                    </a:p>
                    <a:p>
                      <a:endParaRPr lang="en-PH" dirty="0">
                        <a:solidFill>
                          <a:schemeClr val="bg1"/>
                        </a:solidFill>
                      </a:endParaRPr>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Times New Roman" panose="02020603050405020304" pitchFamily="18" charset="0"/>
                          <a:cs typeface="Times New Roman" panose="02020603050405020304" pitchFamily="18" charset="0"/>
                        </a:rPr>
                        <a:t>Funding Support</a:t>
                      </a:r>
                      <a:endParaRPr lang="en-PH" sz="3200" b="1" dirty="0">
                        <a:solidFill>
                          <a:schemeClr val="bg1"/>
                        </a:solidFill>
                        <a:latin typeface="Times New Roman" panose="02020603050405020304" pitchFamily="18" charset="0"/>
                        <a:cs typeface="Times New Roman" panose="02020603050405020304" pitchFamily="18" charset="0"/>
                      </a:endParaRPr>
                    </a:p>
                    <a:p>
                      <a:endParaRPr lang="en-PH" dirty="0"/>
                    </a:p>
                  </a:txBody>
                  <a:tcPr>
                    <a:solidFill>
                      <a:schemeClr val="accent1"/>
                    </a:solidFill>
                  </a:tcPr>
                </a:tc>
                <a:extLst>
                  <a:ext uri="{0D108BD9-81ED-4DB2-BD59-A6C34878D82A}">
                    <a16:rowId xmlns:a16="http://schemas.microsoft.com/office/drawing/2014/main" val="3232180577"/>
                  </a:ext>
                </a:extLst>
              </a:tr>
              <a:tr h="19449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latin typeface="Times New Roman" panose="02020603050405020304" pitchFamily="18" charset="0"/>
                          <a:cs typeface="Times New Roman" panose="02020603050405020304" pitchFamily="18" charset="0"/>
                        </a:rPr>
                        <a:t> </a:t>
                      </a:r>
                      <a:r>
                        <a:rPr lang="en-US" sz="2000" b="0" dirty="0">
                          <a:solidFill>
                            <a:schemeClr val="bg1"/>
                          </a:solidFill>
                          <a:latin typeface="Times New Roman" panose="02020603050405020304" pitchFamily="18" charset="0"/>
                          <a:cs typeface="Times New Roman" panose="02020603050405020304" pitchFamily="18" charset="0"/>
                        </a:rPr>
                        <a:t>R.A. 9262 (Anti Violence Against |Women &amp; their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bg1"/>
                          </a:solidFill>
                          <a:latin typeface="Times New Roman" panose="02020603050405020304" pitchFamily="18" charset="0"/>
                          <a:cs typeface="Times New Roman" panose="02020603050405020304" pitchFamily="18" charset="0"/>
                        </a:rPr>
                        <a:t>RA 11596 (Anti Child Marriage),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bg1"/>
                          </a:solidFill>
                          <a:latin typeface="Times New Roman" panose="02020603050405020304" pitchFamily="18" charset="0"/>
                          <a:cs typeface="Times New Roman" panose="02020603050405020304" pitchFamily="18" charset="0"/>
                        </a:rPr>
                        <a:t>R.A. 11930 (Anti  Online Sexual Abuse and Exploitation of Children)</a:t>
                      </a:r>
                      <a:endParaRPr lang="en-PH" sz="2000" b="0" dirty="0">
                        <a:solidFill>
                          <a:schemeClr val="bg1"/>
                        </a:solidFill>
                        <a:latin typeface="Times New Roman" panose="02020603050405020304" pitchFamily="18" charset="0"/>
                        <a:cs typeface="Times New Roman" panose="02020603050405020304" pitchFamily="18" charset="0"/>
                      </a:endParaRPr>
                    </a:p>
                    <a:p>
                      <a:endParaRPr lang="en-PH" sz="1800" b="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latin typeface="Times New Roman" panose="02020603050405020304" pitchFamily="18" charset="0"/>
                          <a:cs typeface="Times New Roman" panose="02020603050405020304" pitchFamily="18" charset="0"/>
                        </a:rPr>
                        <a:t>National Strategic &amp; Costed Implementation Plan for the Women and Children Protection Program of the Department of Health</a:t>
                      </a:r>
                      <a:endParaRPr lang="en-PH" sz="2400" dirty="0">
                        <a:solidFill>
                          <a:schemeClr val="bg1"/>
                        </a:solidFill>
                        <a:latin typeface="Times New Roman" panose="02020603050405020304" pitchFamily="18" charset="0"/>
                        <a:cs typeface="Times New Roman" panose="02020603050405020304" pitchFamily="18" charset="0"/>
                      </a:endParaRPr>
                    </a:p>
                    <a:p>
                      <a:endParaRPr lang="en-PH" sz="2000" dirty="0">
                        <a:solidFill>
                          <a:srgbClr val="7030A0"/>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2109828689"/>
                  </a:ext>
                </a:extLst>
              </a:tr>
              <a:tr h="1348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bg1"/>
                          </a:solidFill>
                          <a:latin typeface="Times New Roman" panose="02020603050405020304" pitchFamily="18" charset="0"/>
                          <a:cs typeface="Times New Roman" panose="02020603050405020304" pitchFamily="18" charset="0"/>
                        </a:rPr>
                        <a:t>Dep</a:t>
                      </a:r>
                      <a:r>
                        <a:rPr lang="en-PH" sz="2400" b="0" dirty="0" err="1">
                          <a:solidFill>
                            <a:schemeClr val="bg1"/>
                          </a:solidFill>
                          <a:latin typeface="Times New Roman" panose="02020603050405020304" pitchFamily="18" charset="0"/>
                          <a:cs typeface="Times New Roman" panose="02020603050405020304" pitchFamily="18" charset="0"/>
                        </a:rPr>
                        <a:t>artment</a:t>
                      </a:r>
                      <a:r>
                        <a:rPr lang="en-US" sz="2400" b="0" dirty="0">
                          <a:solidFill>
                            <a:schemeClr val="bg1"/>
                          </a:solidFill>
                          <a:latin typeface="Times New Roman" panose="02020603050405020304" pitchFamily="18" charset="0"/>
                          <a:cs typeface="Times New Roman" panose="02020603050405020304" pitchFamily="18" charset="0"/>
                        </a:rPr>
                        <a:t> of Health Administrative Order  2013-0011</a:t>
                      </a:r>
                      <a:endParaRPr lang="en-PH" sz="2400" b="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Times New Roman" panose="02020603050405020304" pitchFamily="18" charset="0"/>
                          <a:cs typeface="Times New Roman" panose="02020603050405020304" pitchFamily="18" charset="0"/>
                        </a:rPr>
                        <a:t>Gender and Development Fund of the government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Times New Roman" panose="02020603050405020304" pitchFamily="18" charset="0"/>
                          <a:cs typeface="Times New Roman" panose="02020603050405020304" pitchFamily="18" charset="0"/>
                        </a:rPr>
                        <a:t>Philippine Health Insurance coverage –Outpatient emergency care benefit (Dec 2024)</a:t>
                      </a:r>
                      <a:endParaRPr lang="en-PH" sz="2000" dirty="0">
                        <a:solidFill>
                          <a:schemeClr val="bg1"/>
                        </a:solidFill>
                        <a:latin typeface="Times New Roman" panose="02020603050405020304" pitchFamily="18" charset="0"/>
                        <a:cs typeface="Times New Roman" panose="02020603050405020304" pitchFamily="18" charset="0"/>
                      </a:endParaRPr>
                    </a:p>
                    <a:p>
                      <a:endParaRPr lang="en-PH" sz="200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2556058405"/>
                  </a:ext>
                </a:extLst>
              </a:tr>
              <a:tr h="10352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bg1"/>
                          </a:solidFill>
                          <a:latin typeface="Times New Roman" panose="02020603050405020304" pitchFamily="18" charset="0"/>
                          <a:cs typeface="Times New Roman" panose="02020603050405020304" pitchFamily="18" charset="0"/>
                        </a:rPr>
                        <a:t>Local Legislative Assembly approval of the MOA between Local Gov’t Units  &amp; CPN</a:t>
                      </a:r>
                      <a:endParaRPr lang="en-PH" sz="2000" b="0" dirty="0">
                        <a:solidFill>
                          <a:schemeClr val="bg1"/>
                        </a:solidFill>
                        <a:latin typeface="Times New Roman" panose="02020603050405020304" pitchFamily="18" charset="0"/>
                        <a:cs typeface="Times New Roman" panose="02020603050405020304" pitchFamily="18" charset="0"/>
                      </a:endParaRPr>
                    </a:p>
                    <a:p>
                      <a:endParaRPr lang="en-PH" sz="1800" b="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Times New Roman" panose="02020603050405020304" pitchFamily="18" charset="0"/>
                          <a:cs typeface="Times New Roman" panose="02020603050405020304" pitchFamily="18" charset="0"/>
                        </a:rPr>
                        <a:t>Local government units budget, UN agencies, International NGOs, Civic Organizations, private donors</a:t>
                      </a:r>
                      <a:endParaRPr lang="en-PH" sz="2000" dirty="0">
                        <a:solidFill>
                          <a:schemeClr val="bg1"/>
                        </a:solidFill>
                        <a:latin typeface="Times New Roman" panose="02020603050405020304" pitchFamily="18" charset="0"/>
                        <a:cs typeface="Times New Roman" panose="02020603050405020304" pitchFamily="18" charset="0"/>
                      </a:endParaRPr>
                    </a:p>
                    <a:p>
                      <a:endParaRPr lang="en-PH" sz="200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2897068534"/>
                  </a:ext>
                </a:extLst>
              </a:tr>
              <a:tr h="13690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bg1"/>
                          </a:solidFill>
                          <a:latin typeface="Times New Roman" panose="02020603050405020304" pitchFamily="18" charset="0"/>
                          <a:cs typeface="Times New Roman" panose="02020603050405020304" pitchFamily="18" charset="0"/>
                        </a:rPr>
                        <a:t>Champions in Congress-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bg1"/>
                          </a:solidFill>
                          <a:latin typeface="Times New Roman" panose="02020603050405020304" pitchFamily="18" charset="0"/>
                          <a:cs typeface="Times New Roman" panose="02020603050405020304" pitchFamily="18" charset="0"/>
                        </a:rPr>
                        <a:t>SB 2401 (Institutionalizing the establishment of WCPUs in government hospitals)</a:t>
                      </a:r>
                      <a:endParaRPr lang="en-PH" sz="2000" b="0" dirty="0">
                        <a:solidFill>
                          <a:schemeClr val="bg1"/>
                        </a:solidFill>
                        <a:latin typeface="Times New Roman" panose="02020603050405020304" pitchFamily="18" charset="0"/>
                        <a:cs typeface="Times New Roman" panose="02020603050405020304" pitchFamily="18" charset="0"/>
                      </a:endParaRPr>
                    </a:p>
                    <a:p>
                      <a:endParaRPr lang="en-PH" sz="1800" b="0" dirty="0">
                        <a:solidFill>
                          <a:schemeClr val="bg1"/>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r>
                        <a:rPr lang="en-PH" sz="2000" dirty="0">
                          <a:solidFill>
                            <a:schemeClr val="bg1"/>
                          </a:solidFill>
                          <a:latin typeface="Times New Roman" panose="02020603050405020304" pitchFamily="18" charset="0"/>
                          <a:cs typeface="Times New Roman" panose="02020603050405020304" pitchFamily="18" charset="0"/>
                        </a:rPr>
                        <a:t> Plantilla  positions for WCPU   personnel in the hospital through the General Appropriations Act</a:t>
                      </a:r>
                    </a:p>
                  </a:txBody>
                  <a:tcPr>
                    <a:solidFill>
                      <a:schemeClr val="accent1">
                        <a:lumMod val="20000"/>
                        <a:lumOff val="80000"/>
                      </a:schemeClr>
                    </a:solidFill>
                  </a:tcPr>
                </a:tc>
                <a:extLst>
                  <a:ext uri="{0D108BD9-81ED-4DB2-BD59-A6C34878D82A}">
                    <a16:rowId xmlns:a16="http://schemas.microsoft.com/office/drawing/2014/main" val="253799354"/>
                  </a:ext>
                </a:extLst>
              </a:tr>
            </a:tbl>
          </a:graphicData>
        </a:graphic>
      </p:graphicFrame>
    </p:spTree>
    <p:extLst>
      <p:ext uri="{BB962C8B-B14F-4D97-AF65-F5344CB8AC3E}">
        <p14:creationId xmlns:p14="http://schemas.microsoft.com/office/powerpoint/2010/main" val="2183798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7E1B-0DBC-06C1-F223-A30C91DC7366}"/>
              </a:ext>
            </a:extLst>
          </p:cNvPr>
          <p:cNvSpPr>
            <a:spLocks noGrp="1"/>
          </p:cNvSpPr>
          <p:nvPr>
            <p:ph type="ctrTitle"/>
          </p:nvPr>
        </p:nvSpPr>
        <p:spPr>
          <a:xfrm>
            <a:off x="232064" y="1424037"/>
            <a:ext cx="11201400" cy="1491026"/>
          </a:xfrm>
        </p:spPr>
        <p:txBody>
          <a:bodyPr/>
          <a:lstStyle/>
          <a:p>
            <a:r>
              <a:rPr lang="en-US" sz="4000" dirty="0"/>
              <a:t>INSPIRE works best as an </a:t>
            </a:r>
            <a:br>
              <a:rPr lang="en-US" sz="4000" dirty="0"/>
            </a:br>
            <a:r>
              <a:rPr lang="en-US" sz="4000" dirty="0"/>
              <a:t>integrated package</a:t>
            </a:r>
          </a:p>
        </p:txBody>
      </p:sp>
      <p:sp>
        <p:nvSpPr>
          <p:cNvPr id="3" name="Subtitle 2">
            <a:extLst>
              <a:ext uri="{FF2B5EF4-FFF2-40B4-BE49-F238E27FC236}">
                <a16:creationId xmlns:a16="http://schemas.microsoft.com/office/drawing/2014/main" id="{219C759E-CFF8-FDF1-6D2A-8693D7E3F471}"/>
              </a:ext>
            </a:extLst>
          </p:cNvPr>
          <p:cNvSpPr>
            <a:spLocks noGrp="1"/>
          </p:cNvSpPr>
          <p:nvPr>
            <p:ph type="subTitle" idx="1"/>
          </p:nvPr>
        </p:nvSpPr>
        <p:spPr>
          <a:xfrm>
            <a:off x="3679784" y="3001106"/>
            <a:ext cx="4832431" cy="330912"/>
          </a:xfrm>
        </p:spPr>
        <p:txBody>
          <a:bodyPr/>
          <a:lstStyle/>
          <a:p>
            <a:endParaRPr lang="en-US" dirty="0"/>
          </a:p>
        </p:txBody>
      </p:sp>
    </p:spTree>
    <p:extLst>
      <p:ext uri="{BB962C8B-B14F-4D97-AF65-F5344CB8AC3E}">
        <p14:creationId xmlns:p14="http://schemas.microsoft.com/office/powerpoint/2010/main" val="271200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B7E9F-66A3-E732-9882-019223003F6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CAD8753-B2FF-7A09-5A9C-053D3E93DFB2}"/>
              </a:ext>
            </a:extLst>
          </p:cNvPr>
          <p:cNvSpPr>
            <a:spLocks noGrp="1"/>
          </p:cNvSpPr>
          <p:nvPr>
            <p:ph type="ctrTitle"/>
          </p:nvPr>
        </p:nvSpPr>
        <p:spPr>
          <a:xfrm>
            <a:off x="3416607" y="654003"/>
            <a:ext cx="7964903" cy="738784"/>
          </a:xfrm>
        </p:spPr>
        <p:txBody>
          <a:bodyPr/>
          <a:lstStyle/>
          <a:p>
            <a:r>
              <a:rPr lang="en-US" sz="3200" dirty="0"/>
              <a:t>Working in silos</a:t>
            </a:r>
          </a:p>
        </p:txBody>
      </p:sp>
      <p:pic>
        <p:nvPicPr>
          <p:cNvPr id="14" name="Picture 13">
            <a:extLst>
              <a:ext uri="{FF2B5EF4-FFF2-40B4-BE49-F238E27FC236}">
                <a16:creationId xmlns:a16="http://schemas.microsoft.com/office/drawing/2014/main" id="{8734F8B1-BA82-DBF0-3829-B682C1EF9FB2}"/>
              </a:ext>
            </a:extLst>
          </p:cNvPr>
          <p:cNvPicPr>
            <a:picLocks noChangeAspect="1"/>
          </p:cNvPicPr>
          <p:nvPr/>
        </p:nvPicPr>
        <p:blipFill>
          <a:blip r:embed="rId3"/>
          <a:stretch>
            <a:fillRect/>
          </a:stretch>
        </p:blipFill>
        <p:spPr>
          <a:xfrm>
            <a:off x="2882912" y="1625781"/>
            <a:ext cx="8686801" cy="4478815"/>
          </a:xfrm>
          <a:prstGeom prst="rect">
            <a:avLst/>
          </a:prstGeom>
        </p:spPr>
      </p:pic>
      <p:pic>
        <p:nvPicPr>
          <p:cNvPr id="16" name="Picture 15">
            <a:extLst>
              <a:ext uri="{FF2B5EF4-FFF2-40B4-BE49-F238E27FC236}">
                <a16:creationId xmlns:a16="http://schemas.microsoft.com/office/drawing/2014/main" id="{D516B828-2456-057A-F1DD-B8B6ED02764D}"/>
              </a:ext>
            </a:extLst>
          </p:cNvPr>
          <p:cNvPicPr>
            <a:picLocks noChangeAspect="1"/>
          </p:cNvPicPr>
          <p:nvPr/>
        </p:nvPicPr>
        <p:blipFill>
          <a:blip r:embed="rId4"/>
          <a:stretch>
            <a:fillRect/>
          </a:stretch>
        </p:blipFill>
        <p:spPr>
          <a:xfrm>
            <a:off x="3243862" y="4649821"/>
            <a:ext cx="1864092" cy="938865"/>
          </a:xfrm>
          <a:prstGeom prst="rect">
            <a:avLst/>
          </a:prstGeom>
        </p:spPr>
      </p:pic>
      <p:pic>
        <p:nvPicPr>
          <p:cNvPr id="18" name="Picture 17">
            <a:extLst>
              <a:ext uri="{FF2B5EF4-FFF2-40B4-BE49-F238E27FC236}">
                <a16:creationId xmlns:a16="http://schemas.microsoft.com/office/drawing/2014/main" id="{7C57F09C-8477-5CF9-FB2E-7F74D33EC2BE}"/>
              </a:ext>
            </a:extLst>
          </p:cNvPr>
          <p:cNvPicPr>
            <a:picLocks noChangeAspect="1"/>
          </p:cNvPicPr>
          <p:nvPr/>
        </p:nvPicPr>
        <p:blipFill>
          <a:blip r:embed="rId5"/>
          <a:stretch>
            <a:fillRect/>
          </a:stretch>
        </p:blipFill>
        <p:spPr>
          <a:xfrm>
            <a:off x="6864272" y="2660582"/>
            <a:ext cx="1898727" cy="941599"/>
          </a:xfrm>
          <a:prstGeom prst="rect">
            <a:avLst/>
          </a:prstGeom>
        </p:spPr>
      </p:pic>
      <p:pic>
        <p:nvPicPr>
          <p:cNvPr id="20" name="Picture 19">
            <a:extLst>
              <a:ext uri="{FF2B5EF4-FFF2-40B4-BE49-F238E27FC236}">
                <a16:creationId xmlns:a16="http://schemas.microsoft.com/office/drawing/2014/main" id="{091EF171-AB9B-AB93-9DC3-57163BFF2558}"/>
              </a:ext>
            </a:extLst>
          </p:cNvPr>
          <p:cNvPicPr>
            <a:picLocks noChangeAspect="1"/>
          </p:cNvPicPr>
          <p:nvPr/>
        </p:nvPicPr>
        <p:blipFill>
          <a:blip r:embed="rId6"/>
          <a:stretch>
            <a:fillRect/>
          </a:stretch>
        </p:blipFill>
        <p:spPr>
          <a:xfrm>
            <a:off x="9237554" y="4649820"/>
            <a:ext cx="2143956" cy="938865"/>
          </a:xfrm>
          <a:prstGeom prst="rect">
            <a:avLst/>
          </a:prstGeom>
        </p:spPr>
      </p:pic>
      <p:pic>
        <p:nvPicPr>
          <p:cNvPr id="22" name="Picture 21">
            <a:extLst>
              <a:ext uri="{FF2B5EF4-FFF2-40B4-BE49-F238E27FC236}">
                <a16:creationId xmlns:a16="http://schemas.microsoft.com/office/drawing/2014/main" id="{692AFC7E-1F20-9A43-BB7B-0FD164870FBE}"/>
              </a:ext>
            </a:extLst>
          </p:cNvPr>
          <p:cNvPicPr>
            <a:picLocks noChangeAspect="1"/>
          </p:cNvPicPr>
          <p:nvPr/>
        </p:nvPicPr>
        <p:blipFill>
          <a:blip r:embed="rId7"/>
          <a:stretch>
            <a:fillRect/>
          </a:stretch>
        </p:blipFill>
        <p:spPr>
          <a:xfrm>
            <a:off x="6415651" y="5119252"/>
            <a:ext cx="2278076" cy="938865"/>
          </a:xfrm>
          <a:prstGeom prst="rect">
            <a:avLst/>
          </a:prstGeom>
        </p:spPr>
      </p:pic>
    </p:spTree>
    <p:extLst>
      <p:ext uri="{BB962C8B-B14F-4D97-AF65-F5344CB8AC3E}">
        <p14:creationId xmlns:p14="http://schemas.microsoft.com/office/powerpoint/2010/main" val="2258109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05465-1429-D275-D49E-7909CB0F0E3D}"/>
              </a:ext>
            </a:extLst>
          </p:cNvPr>
          <p:cNvSpPr>
            <a:spLocks noGrp="1"/>
          </p:cNvSpPr>
          <p:nvPr>
            <p:ph type="ctrTitle"/>
          </p:nvPr>
        </p:nvSpPr>
        <p:spPr>
          <a:xfrm>
            <a:off x="3139952" y="750370"/>
            <a:ext cx="7964903" cy="738784"/>
          </a:xfrm>
        </p:spPr>
        <p:txBody>
          <a:bodyPr/>
          <a:lstStyle/>
          <a:p>
            <a:pPr lvl="0"/>
            <a:r>
              <a:rPr lang="en-US" dirty="0"/>
              <a:t>INSPIRE is not seven programs- It is a system</a:t>
            </a:r>
            <a:endParaRPr lang="en-US" noProof="0" dirty="0"/>
          </a:p>
        </p:txBody>
      </p:sp>
      <p:pic>
        <p:nvPicPr>
          <p:cNvPr id="7" name="Picture Placeholder 6" descr="A palm tree with orange and yellow sky">
            <a:extLst>
              <a:ext uri="{FF2B5EF4-FFF2-40B4-BE49-F238E27FC236}">
                <a16:creationId xmlns:a16="http://schemas.microsoft.com/office/drawing/2014/main" id="{5D9F4C5F-82A5-4F7A-2AC4-3B5A562C6F7C}"/>
              </a:ext>
            </a:extLst>
          </p:cNvPr>
          <p:cNvPicPr>
            <a:picLocks noGrp="1" noChangeAspect="1"/>
          </p:cNvPicPr>
          <p:nvPr>
            <p:ph type="pic" sz="quarter" idx="16"/>
          </p:nvPr>
        </p:nvPicPr>
        <p:blipFill>
          <a:blip r:embed="rId3"/>
          <a:srcRect t="11" b="11"/>
          <a:stretch/>
        </p:blipFill>
        <p:spPr>
          <a:xfrm>
            <a:off x="443123" y="-899"/>
            <a:ext cx="1657350" cy="6858000"/>
          </a:xfrm>
        </p:spPr>
      </p:pic>
      <p:pic>
        <p:nvPicPr>
          <p:cNvPr id="8" name="Picture 7">
            <a:extLst>
              <a:ext uri="{FF2B5EF4-FFF2-40B4-BE49-F238E27FC236}">
                <a16:creationId xmlns:a16="http://schemas.microsoft.com/office/drawing/2014/main" id="{3DA40D05-8C99-29A6-89FB-C7FB9F208FB3}"/>
              </a:ext>
            </a:extLst>
          </p:cNvPr>
          <p:cNvPicPr>
            <a:picLocks noChangeAspect="1"/>
          </p:cNvPicPr>
          <p:nvPr/>
        </p:nvPicPr>
        <p:blipFill>
          <a:blip r:embed="rId4"/>
          <a:stretch>
            <a:fillRect/>
          </a:stretch>
        </p:blipFill>
        <p:spPr>
          <a:xfrm>
            <a:off x="3318164" y="1607128"/>
            <a:ext cx="7419109" cy="4598421"/>
          </a:xfrm>
          <a:prstGeom prst="rect">
            <a:avLst/>
          </a:prstGeom>
        </p:spPr>
      </p:pic>
      <p:pic>
        <p:nvPicPr>
          <p:cNvPr id="4" name="Picture 3">
            <a:extLst>
              <a:ext uri="{FF2B5EF4-FFF2-40B4-BE49-F238E27FC236}">
                <a16:creationId xmlns:a16="http://schemas.microsoft.com/office/drawing/2014/main" id="{384CDDAC-5A2E-BD07-1B71-CDC3503A02BC}"/>
              </a:ext>
            </a:extLst>
          </p:cNvPr>
          <p:cNvPicPr>
            <a:picLocks noChangeAspect="1"/>
          </p:cNvPicPr>
          <p:nvPr/>
        </p:nvPicPr>
        <p:blipFill>
          <a:blip r:embed="rId5"/>
          <a:stretch>
            <a:fillRect/>
          </a:stretch>
        </p:blipFill>
        <p:spPr>
          <a:xfrm>
            <a:off x="6227618" y="3102936"/>
            <a:ext cx="1435211" cy="12033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30868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632AC-2E16-43B6-E75C-FA182850FA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B10FA0D-8712-635E-0774-F4C0C0E5EE85}"/>
              </a:ext>
            </a:extLst>
          </p:cNvPr>
          <p:cNvPicPr>
            <a:picLocks noChangeAspect="1"/>
          </p:cNvPicPr>
          <p:nvPr/>
        </p:nvPicPr>
        <p:blipFill>
          <a:blip r:embed="rId3"/>
          <a:stretch>
            <a:fillRect/>
          </a:stretch>
        </p:blipFill>
        <p:spPr>
          <a:xfrm>
            <a:off x="270164" y="256309"/>
            <a:ext cx="11561618" cy="6483927"/>
          </a:xfrm>
          <a:prstGeom prst="rect">
            <a:avLst/>
          </a:prstGeom>
        </p:spPr>
      </p:pic>
    </p:spTree>
    <p:extLst>
      <p:ext uri="{BB962C8B-B14F-4D97-AF65-F5344CB8AC3E}">
        <p14:creationId xmlns:p14="http://schemas.microsoft.com/office/powerpoint/2010/main" val="765299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CB819-5E8B-E863-1D69-68F0B93E9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CD564-BE9E-530F-B932-82D10DF39514}"/>
              </a:ext>
            </a:extLst>
          </p:cNvPr>
          <p:cNvSpPr>
            <a:spLocks noGrp="1"/>
          </p:cNvSpPr>
          <p:nvPr>
            <p:ph type="ctrTitle"/>
          </p:nvPr>
        </p:nvSpPr>
        <p:spPr>
          <a:xfrm>
            <a:off x="232064" y="1424037"/>
            <a:ext cx="11201400" cy="1491026"/>
          </a:xfrm>
        </p:spPr>
        <p:txBody>
          <a:bodyPr/>
          <a:lstStyle/>
          <a:p>
            <a:r>
              <a:rPr lang="en-US" sz="4000" dirty="0">
                <a:solidFill>
                  <a:schemeClr val="bg1"/>
                </a:solidFill>
              </a:rPr>
              <a:t>Multi sectoral coordination requires authority &amp; accountability</a:t>
            </a:r>
          </a:p>
        </p:txBody>
      </p:sp>
      <p:sp>
        <p:nvSpPr>
          <p:cNvPr id="3" name="Subtitle 2">
            <a:extLst>
              <a:ext uri="{FF2B5EF4-FFF2-40B4-BE49-F238E27FC236}">
                <a16:creationId xmlns:a16="http://schemas.microsoft.com/office/drawing/2014/main" id="{D4209060-72A6-146A-FCAD-84C0380F142A}"/>
              </a:ext>
            </a:extLst>
          </p:cNvPr>
          <p:cNvSpPr>
            <a:spLocks noGrp="1"/>
          </p:cNvSpPr>
          <p:nvPr>
            <p:ph type="subTitle" idx="1"/>
          </p:nvPr>
        </p:nvSpPr>
        <p:spPr>
          <a:xfrm>
            <a:off x="3327525" y="3088250"/>
            <a:ext cx="4832431" cy="285332"/>
          </a:xfrm>
        </p:spPr>
        <p:txBody>
          <a:bodyPr/>
          <a:lstStyle/>
          <a:p>
            <a:endParaRPr lang="en-US" dirty="0"/>
          </a:p>
        </p:txBody>
      </p:sp>
    </p:spTree>
    <p:extLst>
      <p:ext uri="{BB962C8B-B14F-4D97-AF65-F5344CB8AC3E}">
        <p14:creationId xmlns:p14="http://schemas.microsoft.com/office/powerpoint/2010/main" val="1185946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A505AA-9A88-3DA4-C350-5B2C54DF3224}"/>
              </a:ext>
            </a:extLst>
          </p:cNvPr>
          <p:cNvPicPr>
            <a:picLocks noChangeAspect="1"/>
          </p:cNvPicPr>
          <p:nvPr/>
        </p:nvPicPr>
        <p:blipFill>
          <a:blip r:embed="rId3"/>
          <a:stretch>
            <a:fillRect/>
          </a:stretch>
        </p:blipFill>
        <p:spPr>
          <a:xfrm>
            <a:off x="512618" y="531539"/>
            <a:ext cx="9088582" cy="5938641"/>
          </a:xfrm>
          <a:prstGeom prst="rect">
            <a:avLst/>
          </a:prstGeom>
        </p:spPr>
      </p:pic>
    </p:spTree>
    <p:extLst>
      <p:ext uri="{BB962C8B-B14F-4D97-AF65-F5344CB8AC3E}">
        <p14:creationId xmlns:p14="http://schemas.microsoft.com/office/powerpoint/2010/main" val="4097413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400663-B045-E94A-931B-F888492FC2F5}"/>
              </a:ext>
            </a:extLst>
          </p:cNvPr>
          <p:cNvPicPr>
            <a:picLocks noChangeAspect="1"/>
          </p:cNvPicPr>
          <p:nvPr/>
        </p:nvPicPr>
        <p:blipFill>
          <a:blip r:embed="rId3"/>
          <a:srcRect t="12165" b="13626"/>
          <a:stretch>
            <a:fillRect/>
          </a:stretch>
        </p:blipFill>
        <p:spPr>
          <a:xfrm>
            <a:off x="1364673" y="512618"/>
            <a:ext cx="10307782" cy="5846617"/>
          </a:xfrm>
          <a:prstGeom prst="rect">
            <a:avLst/>
          </a:prstGeom>
        </p:spPr>
      </p:pic>
    </p:spTree>
    <p:extLst>
      <p:ext uri="{BB962C8B-B14F-4D97-AF65-F5344CB8AC3E}">
        <p14:creationId xmlns:p14="http://schemas.microsoft.com/office/powerpoint/2010/main" val="2666273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 name="Group 193"/>
          <p:cNvGrpSpPr/>
          <p:nvPr/>
        </p:nvGrpSpPr>
        <p:grpSpPr>
          <a:xfrm>
            <a:off x="2023338" y="33082"/>
            <a:ext cx="7480881" cy="6824918"/>
            <a:chOff x="568610" y="-89086"/>
            <a:chExt cx="8189860" cy="6824918"/>
          </a:xfrm>
        </p:grpSpPr>
        <p:sp>
          <p:nvSpPr>
            <p:cNvPr id="190" name="Isosceles Triangle 189"/>
            <p:cNvSpPr/>
            <p:nvPr/>
          </p:nvSpPr>
          <p:spPr>
            <a:xfrm rot="18892729">
              <a:off x="5388314" y="3240790"/>
              <a:ext cx="985579" cy="2897947"/>
            </a:xfrm>
            <a:prstGeom prst="triangle">
              <a:avLst>
                <a:gd name="adj" fmla="val 562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89" name="Isosceles Triangle 188"/>
            <p:cNvSpPr/>
            <p:nvPr/>
          </p:nvSpPr>
          <p:spPr>
            <a:xfrm rot="17894609">
              <a:off x="5742018" y="2617623"/>
              <a:ext cx="1006331" cy="3001277"/>
            </a:xfrm>
            <a:prstGeom prst="triangle">
              <a:avLst>
                <a:gd name="adj" fmla="val 294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78" name="Isosceles Triangle 177"/>
            <p:cNvSpPr/>
            <p:nvPr/>
          </p:nvSpPr>
          <p:spPr>
            <a:xfrm rot="16372182">
              <a:off x="5793233" y="2148058"/>
              <a:ext cx="1069665" cy="3074503"/>
            </a:xfrm>
            <a:prstGeom prst="triangle">
              <a:avLst>
                <a:gd name="adj" fmla="val 562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cxnSp>
          <p:nvCxnSpPr>
            <p:cNvPr id="137" name="Straight Connector 136"/>
            <p:cNvCxnSpPr/>
            <p:nvPr/>
          </p:nvCxnSpPr>
          <p:spPr>
            <a:xfrm>
              <a:off x="4648200" y="3352800"/>
              <a:ext cx="1828800" cy="26670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5105400" y="3810000"/>
              <a:ext cx="2209800" cy="15240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4648200" y="3505200"/>
              <a:ext cx="3200400" cy="8382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4759040" y="2133600"/>
              <a:ext cx="2708560" cy="96289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4800601" y="1066800"/>
              <a:ext cx="1828799" cy="20574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H="1">
              <a:off x="4724400" y="685800"/>
              <a:ext cx="685800" cy="2286000"/>
            </a:xfrm>
            <a:prstGeom prst="line">
              <a:avLst/>
            </a:prstGeom>
            <a:ln w="50800" cap="rnd"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886200" y="609600"/>
              <a:ext cx="609600" cy="2590800"/>
            </a:xfrm>
            <a:prstGeom prst="line">
              <a:avLst/>
            </a:prstGeom>
            <a:ln w="50800" cap="rnd"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572000" y="3352800"/>
              <a:ext cx="685800" cy="2916380"/>
            </a:xfrm>
            <a:prstGeom prst="line">
              <a:avLst/>
            </a:prstGeom>
            <a:ln w="50800" cap="rnd"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178" idx="4"/>
            </p:cNvCxnSpPr>
            <p:nvPr/>
          </p:nvCxnSpPr>
          <p:spPr>
            <a:xfrm flipV="1">
              <a:off x="4572000" y="3228110"/>
              <a:ext cx="3318166" cy="35329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657600" y="3276600"/>
              <a:ext cx="990600" cy="2819400"/>
            </a:xfrm>
            <a:prstGeom prst="line">
              <a:avLst/>
            </a:prstGeom>
            <a:ln w="50800" cap="rnd" cmpd="sng">
              <a:solidFill>
                <a:schemeClr val="bg2">
                  <a:lumMod val="50000"/>
                </a:schemeClr>
              </a:solidFill>
            </a:ln>
            <a:scene3d>
              <a:camera prst="orthographicFront"/>
              <a:lightRig rig="threePt" dir="t"/>
            </a:scene3d>
            <a:sp3d extrusionH="76200">
              <a:extrusionClr>
                <a:schemeClr val="bg1">
                  <a:lumMod val="65000"/>
                </a:schemeClr>
              </a:extrusionClr>
            </a:sp3d>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515641" y="3276600"/>
              <a:ext cx="3056359" cy="1711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2743200" y="3429000"/>
              <a:ext cx="1600201" cy="2133600"/>
            </a:xfrm>
            <a:prstGeom prst="line">
              <a:avLst/>
            </a:prstGeom>
            <a:ln w="50800" cap="rnd"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743200" y="1066800"/>
              <a:ext cx="1828800" cy="2514600"/>
            </a:xfrm>
            <a:prstGeom prst="line">
              <a:avLst/>
            </a:prstGeom>
            <a:ln w="50800" cap="rnd"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800399" y="2025104"/>
              <a:ext cx="2695401" cy="1480096"/>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828801" y="3276600"/>
              <a:ext cx="2743199" cy="1447800"/>
            </a:xfrm>
            <a:prstGeom prst="line">
              <a:avLst/>
            </a:prstGeom>
            <a:ln w="50800" cap="rnd">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7995262">
              <a:off x="4703554" y="934066"/>
              <a:ext cx="2134091" cy="707585"/>
            </a:xfrm>
            <a:prstGeom prst="rect">
              <a:avLst/>
            </a:prstGeom>
            <a:noFill/>
          </p:spPr>
          <p:txBody>
            <a:bodyPr wrap="square" rtlCol="0">
              <a:spAutoFit/>
            </a:bodyPr>
            <a:lstStyle/>
            <a:p>
              <a:pPr defTabSz="914400">
                <a:defRPr/>
              </a:pPr>
              <a:r>
                <a:rPr lang="en-US" b="1" kern="0" dirty="0">
                  <a:solidFill>
                    <a:schemeClr val="accent2">
                      <a:lumMod val="50000"/>
                    </a:schemeClr>
                  </a:solidFill>
                </a:rPr>
                <a:t>Department of </a:t>
              </a:r>
            </a:p>
            <a:p>
              <a:pPr defTabSz="914400">
                <a:defRPr/>
              </a:pPr>
              <a:r>
                <a:rPr lang="en-US" b="1" kern="0" dirty="0">
                  <a:solidFill>
                    <a:schemeClr val="accent2">
                      <a:lumMod val="50000"/>
                    </a:schemeClr>
                  </a:solidFill>
                </a:rPr>
                <a:t>Justice</a:t>
              </a:r>
            </a:p>
          </p:txBody>
        </p:sp>
        <p:sp>
          <p:nvSpPr>
            <p:cNvPr id="6" name="TextBox 5"/>
            <p:cNvSpPr txBox="1"/>
            <p:nvPr/>
          </p:nvSpPr>
          <p:spPr>
            <a:xfrm rot="19741482">
              <a:off x="5556568" y="1566687"/>
              <a:ext cx="2214972" cy="646331"/>
            </a:xfrm>
            <a:prstGeom prst="rect">
              <a:avLst/>
            </a:prstGeom>
            <a:noFill/>
          </p:spPr>
          <p:txBody>
            <a:bodyPr wrap="square" rtlCol="0">
              <a:spAutoFit/>
            </a:bodyPr>
            <a:lstStyle/>
            <a:p>
              <a:pPr defTabSz="914400">
                <a:defRPr/>
              </a:pPr>
              <a:r>
                <a:rPr lang="en-US" b="1" kern="0" dirty="0">
                  <a:solidFill>
                    <a:srgbClr val="00B050"/>
                  </a:solidFill>
                </a:rPr>
                <a:t>Commission on </a:t>
              </a:r>
            </a:p>
            <a:p>
              <a:pPr defTabSz="914400">
                <a:defRPr/>
              </a:pPr>
              <a:r>
                <a:rPr lang="en-US" b="1" kern="0" dirty="0">
                  <a:solidFill>
                    <a:srgbClr val="00B050"/>
                  </a:solidFill>
                </a:rPr>
                <a:t>Human Rights</a:t>
              </a:r>
            </a:p>
          </p:txBody>
        </p:sp>
        <p:grpSp>
          <p:nvGrpSpPr>
            <p:cNvPr id="3" name="Group 16"/>
            <p:cNvGrpSpPr/>
            <p:nvPr/>
          </p:nvGrpSpPr>
          <p:grpSpPr>
            <a:xfrm>
              <a:off x="3646620" y="2442679"/>
              <a:ext cx="1827434" cy="1948685"/>
              <a:chOff x="3151910" y="2057400"/>
              <a:chExt cx="2514600" cy="2473040"/>
            </a:xfrm>
          </p:grpSpPr>
          <p:grpSp>
            <p:nvGrpSpPr>
              <p:cNvPr id="4" name="Group 15"/>
              <p:cNvGrpSpPr/>
              <p:nvPr/>
            </p:nvGrpSpPr>
            <p:grpSpPr>
              <a:xfrm>
                <a:off x="3151910" y="2057400"/>
                <a:ext cx="2514600" cy="2362199"/>
                <a:chOff x="3124200" y="2057400"/>
                <a:chExt cx="2514600" cy="2362199"/>
              </a:xfrm>
            </p:grpSpPr>
            <p:sp>
              <p:nvSpPr>
                <p:cNvPr id="9" name="Oval 8"/>
                <p:cNvSpPr/>
                <p:nvPr/>
              </p:nvSpPr>
              <p:spPr>
                <a:xfrm>
                  <a:off x="3124200" y="2057400"/>
                  <a:ext cx="2514600" cy="2362199"/>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7" name="Oval 6"/>
                <p:cNvSpPr/>
                <p:nvPr/>
              </p:nvSpPr>
              <p:spPr>
                <a:xfrm>
                  <a:off x="3429005" y="2320650"/>
                  <a:ext cx="1925775" cy="17872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8" name="TextBox 7"/>
                <p:cNvSpPr txBox="1"/>
                <p:nvPr/>
              </p:nvSpPr>
              <p:spPr>
                <a:xfrm>
                  <a:off x="3394771" y="2616010"/>
                  <a:ext cx="2123850" cy="1367078"/>
                </a:xfrm>
                <a:prstGeom prst="rect">
                  <a:avLst/>
                </a:prstGeom>
                <a:noFill/>
              </p:spPr>
              <p:txBody>
                <a:bodyPr wrap="square" rtlCol="0">
                  <a:spAutoFit/>
                </a:bodyPr>
                <a:lstStyle/>
                <a:p>
                  <a:pPr algn="ctr" defTabSz="914400">
                    <a:defRPr/>
                  </a:pPr>
                  <a:r>
                    <a:rPr lang="en-US" sz="1600" b="1" kern="0" dirty="0">
                      <a:solidFill>
                        <a:sysClr val="windowText" lastClr="000000"/>
                      </a:solidFill>
                    </a:rPr>
                    <a:t>Presidential Office for </a:t>
                  </a:r>
                </a:p>
                <a:p>
                  <a:pPr algn="ctr" defTabSz="914400">
                    <a:defRPr/>
                  </a:pPr>
                  <a:r>
                    <a:rPr lang="en-US" sz="1600" b="1" kern="0" dirty="0">
                      <a:solidFill>
                        <a:sysClr val="windowText" lastClr="000000"/>
                      </a:solidFill>
                    </a:rPr>
                    <a:t>Child Protection</a:t>
                  </a:r>
                </a:p>
              </p:txBody>
            </p:sp>
          </p:grpSp>
          <p:sp>
            <p:nvSpPr>
              <p:cNvPr id="1027" name="WordArt 3"/>
              <p:cNvSpPr>
                <a:spLocks noChangeArrowheads="1" noChangeShapeType="1" noTextEdit="1"/>
              </p:cNvSpPr>
              <p:nvPr/>
            </p:nvSpPr>
            <p:spPr bwMode="auto">
              <a:xfrm>
                <a:off x="3318160" y="2244440"/>
                <a:ext cx="2209800" cy="2286000"/>
              </a:xfrm>
              <a:prstGeom prst="rect">
                <a:avLst/>
              </a:prstGeom>
            </p:spPr>
            <p:txBody>
              <a:bodyPr wrap="none" fromWordArt="1">
                <a:prstTxWarp prst="textArchUp">
                  <a:avLst>
                    <a:gd name="adj" fmla="val 10800003"/>
                  </a:avLst>
                </a:prstTxWarp>
              </a:bodyPr>
              <a:lstStyle/>
              <a:p>
                <a:pPr algn="ctr" defTabSz="914400">
                  <a:defRPr/>
                </a:pPr>
                <a:r>
                  <a:rPr lang="en-US" sz="4400" kern="10" dirty="0">
                    <a:ln w="9525">
                      <a:solidFill>
                        <a:srgbClr val="000000"/>
                      </a:solidFill>
                      <a:round/>
                      <a:headEnd/>
                      <a:tailEnd/>
                    </a:ln>
                    <a:solidFill>
                      <a:srgbClr val="000000"/>
                    </a:solidFill>
                    <a:latin typeface="Arial Black"/>
                  </a:rPr>
                  <a:t>Council for the Welfare of Children</a:t>
                </a:r>
              </a:p>
            </p:txBody>
          </p:sp>
        </p:grpSp>
        <p:sp>
          <p:nvSpPr>
            <p:cNvPr id="86" name="TextBox 85"/>
            <p:cNvSpPr txBox="1"/>
            <p:nvPr/>
          </p:nvSpPr>
          <p:spPr>
            <a:xfrm rot="20829006">
              <a:off x="5752906" y="2358403"/>
              <a:ext cx="2214972" cy="923330"/>
            </a:xfrm>
            <a:prstGeom prst="rect">
              <a:avLst/>
            </a:prstGeom>
            <a:noFill/>
          </p:spPr>
          <p:txBody>
            <a:bodyPr wrap="square" rtlCol="0">
              <a:spAutoFit/>
            </a:bodyPr>
            <a:lstStyle/>
            <a:p>
              <a:pPr defTabSz="914400">
                <a:defRPr/>
              </a:pPr>
              <a:r>
                <a:rPr lang="en-US" b="1" kern="0" dirty="0">
                  <a:solidFill>
                    <a:srgbClr val="457146"/>
                  </a:solidFill>
                </a:rPr>
                <a:t>Department of Labor &amp; Employment</a:t>
              </a:r>
            </a:p>
          </p:txBody>
        </p:sp>
        <p:sp>
          <p:nvSpPr>
            <p:cNvPr id="87" name="TextBox 86"/>
            <p:cNvSpPr txBox="1"/>
            <p:nvPr/>
          </p:nvSpPr>
          <p:spPr>
            <a:xfrm rot="3793983">
              <a:off x="4555005" y="5203147"/>
              <a:ext cx="2214972" cy="707585"/>
            </a:xfrm>
            <a:prstGeom prst="rect">
              <a:avLst/>
            </a:prstGeom>
            <a:noFill/>
          </p:spPr>
          <p:txBody>
            <a:bodyPr wrap="square" rtlCol="0">
              <a:spAutoFit/>
            </a:bodyPr>
            <a:lstStyle/>
            <a:p>
              <a:pPr defTabSz="914400">
                <a:defRPr/>
              </a:pPr>
              <a:r>
                <a:rPr lang="en-US" b="1" kern="0" dirty="0">
                  <a:solidFill>
                    <a:schemeClr val="accent2">
                      <a:lumMod val="75000"/>
                    </a:schemeClr>
                  </a:solidFill>
                </a:rPr>
                <a:t>Department of </a:t>
              </a:r>
            </a:p>
            <a:p>
              <a:pPr defTabSz="914400">
                <a:defRPr/>
              </a:pPr>
              <a:r>
                <a:rPr lang="en-US" b="1" kern="0" dirty="0">
                  <a:solidFill>
                    <a:schemeClr val="accent2">
                      <a:lumMod val="75000"/>
                    </a:schemeClr>
                  </a:solidFill>
                </a:rPr>
                <a:t>Tourism</a:t>
              </a:r>
            </a:p>
          </p:txBody>
        </p:sp>
        <p:sp>
          <p:nvSpPr>
            <p:cNvPr id="88" name="TextBox 87"/>
            <p:cNvSpPr txBox="1"/>
            <p:nvPr/>
          </p:nvSpPr>
          <p:spPr>
            <a:xfrm rot="16417214">
              <a:off x="3405928" y="4822380"/>
              <a:ext cx="2239240" cy="1010836"/>
            </a:xfrm>
            <a:prstGeom prst="rect">
              <a:avLst/>
            </a:prstGeom>
            <a:noFill/>
          </p:spPr>
          <p:txBody>
            <a:bodyPr wrap="square" rtlCol="0">
              <a:spAutoFit/>
            </a:bodyPr>
            <a:lstStyle/>
            <a:p>
              <a:pPr defTabSz="914400">
                <a:defRPr/>
              </a:pPr>
              <a:r>
                <a:rPr lang="en-US" b="1" kern="0" dirty="0">
                  <a:solidFill>
                    <a:srgbClr val="FFFF00"/>
                  </a:solidFill>
                </a:rPr>
                <a:t>Department of </a:t>
              </a:r>
            </a:p>
            <a:p>
              <a:pPr defTabSz="914400">
                <a:defRPr/>
              </a:pPr>
              <a:r>
                <a:rPr lang="en-US" b="1" kern="0" dirty="0">
                  <a:solidFill>
                    <a:srgbClr val="FFFF00"/>
                  </a:solidFill>
                </a:rPr>
                <a:t>Interior and Local Government</a:t>
              </a:r>
            </a:p>
          </p:txBody>
        </p:sp>
        <p:sp>
          <p:nvSpPr>
            <p:cNvPr id="89" name="TextBox 88"/>
            <p:cNvSpPr txBox="1"/>
            <p:nvPr/>
          </p:nvSpPr>
          <p:spPr>
            <a:xfrm rot="18364513">
              <a:off x="2593890" y="4553485"/>
              <a:ext cx="2239240" cy="707585"/>
            </a:xfrm>
            <a:prstGeom prst="rect">
              <a:avLst/>
            </a:prstGeom>
            <a:noFill/>
          </p:spPr>
          <p:txBody>
            <a:bodyPr wrap="square" rtlCol="0">
              <a:spAutoFit/>
            </a:bodyPr>
            <a:lstStyle/>
            <a:p>
              <a:pPr defTabSz="914400">
                <a:defRPr/>
              </a:pPr>
              <a:r>
                <a:rPr lang="en-US" b="1" kern="0" dirty="0">
                  <a:solidFill>
                    <a:srgbClr val="00B050"/>
                  </a:solidFill>
                </a:rPr>
                <a:t>Department of </a:t>
              </a:r>
            </a:p>
            <a:p>
              <a:pPr defTabSz="914400">
                <a:defRPr/>
              </a:pPr>
              <a:r>
                <a:rPr lang="en-US" b="1" kern="0" dirty="0">
                  <a:solidFill>
                    <a:srgbClr val="00B050"/>
                  </a:solidFill>
                </a:rPr>
                <a:t>Health</a:t>
              </a:r>
            </a:p>
          </p:txBody>
        </p:sp>
        <p:sp>
          <p:nvSpPr>
            <p:cNvPr id="90" name="TextBox 89"/>
            <p:cNvSpPr txBox="1"/>
            <p:nvPr/>
          </p:nvSpPr>
          <p:spPr>
            <a:xfrm rot="19153563">
              <a:off x="1497172" y="4508264"/>
              <a:ext cx="2214972" cy="646331"/>
            </a:xfrm>
            <a:prstGeom prst="rect">
              <a:avLst/>
            </a:prstGeom>
            <a:noFill/>
          </p:spPr>
          <p:txBody>
            <a:bodyPr wrap="square" rtlCol="0">
              <a:spAutoFit/>
            </a:bodyPr>
            <a:lstStyle/>
            <a:p>
              <a:pPr algn="r" defTabSz="914400">
                <a:defRPr/>
              </a:pPr>
              <a:r>
                <a:rPr lang="en-US" b="1" kern="0" dirty="0">
                  <a:solidFill>
                    <a:srgbClr val="008080"/>
                  </a:solidFill>
                </a:rPr>
                <a:t>Department of </a:t>
              </a:r>
            </a:p>
            <a:p>
              <a:pPr algn="r" defTabSz="914400">
                <a:defRPr/>
              </a:pPr>
              <a:r>
                <a:rPr lang="en-US" b="1" kern="0" dirty="0">
                  <a:solidFill>
                    <a:srgbClr val="008080"/>
                  </a:solidFill>
                </a:rPr>
                <a:t>Education</a:t>
              </a:r>
            </a:p>
          </p:txBody>
        </p:sp>
        <p:sp>
          <p:nvSpPr>
            <p:cNvPr id="91" name="TextBox 90"/>
            <p:cNvSpPr txBox="1"/>
            <p:nvPr/>
          </p:nvSpPr>
          <p:spPr>
            <a:xfrm rot="20903349">
              <a:off x="1080655" y="3487458"/>
              <a:ext cx="2214973" cy="646331"/>
            </a:xfrm>
            <a:prstGeom prst="rect">
              <a:avLst/>
            </a:prstGeom>
            <a:noFill/>
          </p:spPr>
          <p:txBody>
            <a:bodyPr wrap="square" rtlCol="0">
              <a:spAutoFit/>
            </a:bodyPr>
            <a:lstStyle/>
            <a:p>
              <a:pPr algn="r" defTabSz="914400">
                <a:defRPr/>
              </a:pPr>
              <a:r>
                <a:rPr lang="en-US" b="1" kern="0" dirty="0">
                  <a:solidFill>
                    <a:srgbClr val="3D698D"/>
                  </a:solidFill>
                </a:rPr>
                <a:t>National Bureau</a:t>
              </a:r>
            </a:p>
            <a:p>
              <a:pPr algn="r" defTabSz="914400">
                <a:defRPr/>
              </a:pPr>
              <a:r>
                <a:rPr lang="en-US" b="1" kern="0" dirty="0">
                  <a:solidFill>
                    <a:srgbClr val="3D698D"/>
                  </a:solidFill>
                </a:rPr>
                <a:t>Investigation</a:t>
              </a:r>
            </a:p>
          </p:txBody>
        </p:sp>
        <p:sp>
          <p:nvSpPr>
            <p:cNvPr id="92" name="TextBox 91"/>
            <p:cNvSpPr txBox="1"/>
            <p:nvPr/>
          </p:nvSpPr>
          <p:spPr>
            <a:xfrm rot="841335">
              <a:off x="1086594" y="2339455"/>
              <a:ext cx="2214972" cy="923330"/>
            </a:xfrm>
            <a:prstGeom prst="rect">
              <a:avLst/>
            </a:prstGeom>
            <a:noFill/>
          </p:spPr>
          <p:txBody>
            <a:bodyPr wrap="square" rtlCol="0">
              <a:spAutoFit/>
            </a:bodyPr>
            <a:lstStyle/>
            <a:p>
              <a:pPr algn="r" defTabSz="914400">
                <a:defRPr/>
              </a:pPr>
              <a:r>
                <a:rPr lang="en-US" b="1" kern="0" dirty="0">
                  <a:solidFill>
                    <a:srgbClr val="000066"/>
                  </a:solidFill>
                </a:rPr>
                <a:t>Philippine National</a:t>
              </a:r>
            </a:p>
            <a:p>
              <a:pPr algn="r" defTabSz="914400">
                <a:defRPr/>
              </a:pPr>
              <a:r>
                <a:rPr lang="en-US" b="1" kern="0" dirty="0">
                  <a:solidFill>
                    <a:srgbClr val="000066"/>
                  </a:solidFill>
                </a:rPr>
                <a:t>Police</a:t>
              </a:r>
            </a:p>
          </p:txBody>
        </p:sp>
        <p:sp>
          <p:nvSpPr>
            <p:cNvPr id="93" name="TextBox 92"/>
            <p:cNvSpPr txBox="1"/>
            <p:nvPr/>
          </p:nvSpPr>
          <p:spPr>
            <a:xfrm rot="2463146">
              <a:off x="1525804" y="1570901"/>
              <a:ext cx="2214973" cy="369332"/>
            </a:xfrm>
            <a:prstGeom prst="rect">
              <a:avLst/>
            </a:prstGeom>
            <a:noFill/>
          </p:spPr>
          <p:txBody>
            <a:bodyPr wrap="square" rtlCol="0">
              <a:spAutoFit/>
            </a:bodyPr>
            <a:lstStyle/>
            <a:p>
              <a:pPr algn="r" defTabSz="914400">
                <a:defRPr/>
              </a:pPr>
              <a:r>
                <a:rPr lang="en-US" b="1" kern="0" dirty="0">
                  <a:solidFill>
                    <a:srgbClr val="7030A0"/>
                  </a:solidFill>
                </a:rPr>
                <a:t>Judiciary</a:t>
              </a:r>
            </a:p>
          </p:txBody>
        </p:sp>
        <p:sp>
          <p:nvSpPr>
            <p:cNvPr id="94" name="TextBox 93"/>
            <p:cNvSpPr txBox="1"/>
            <p:nvPr/>
          </p:nvSpPr>
          <p:spPr>
            <a:xfrm rot="3564335">
              <a:off x="2334992" y="866036"/>
              <a:ext cx="2239240" cy="707585"/>
            </a:xfrm>
            <a:prstGeom prst="rect">
              <a:avLst/>
            </a:prstGeom>
            <a:noFill/>
          </p:spPr>
          <p:txBody>
            <a:bodyPr wrap="square" rtlCol="0">
              <a:spAutoFit/>
            </a:bodyPr>
            <a:lstStyle/>
            <a:p>
              <a:pPr algn="r" defTabSz="914400">
                <a:defRPr/>
              </a:pPr>
              <a:r>
                <a:rPr lang="en-US" b="1" kern="0" dirty="0">
                  <a:solidFill>
                    <a:srgbClr val="FF00FF"/>
                  </a:solidFill>
                </a:rPr>
                <a:t>NGO </a:t>
              </a:r>
            </a:p>
            <a:p>
              <a:pPr algn="r" defTabSz="914400">
                <a:defRPr/>
              </a:pPr>
              <a:r>
                <a:rPr lang="en-US" b="1" kern="0" dirty="0">
                  <a:solidFill>
                    <a:srgbClr val="FF00FF"/>
                  </a:solidFill>
                </a:rPr>
                <a:t>Representation</a:t>
              </a:r>
            </a:p>
          </p:txBody>
        </p:sp>
        <p:sp>
          <p:nvSpPr>
            <p:cNvPr id="95" name="TextBox 94"/>
            <p:cNvSpPr txBox="1"/>
            <p:nvPr/>
          </p:nvSpPr>
          <p:spPr>
            <a:xfrm rot="16200000">
              <a:off x="3447069" y="525116"/>
              <a:ext cx="2239240" cy="1010836"/>
            </a:xfrm>
            <a:prstGeom prst="rect">
              <a:avLst/>
            </a:prstGeom>
            <a:noFill/>
            <a:ln>
              <a:solidFill>
                <a:srgbClr val="C00000"/>
              </a:solidFill>
            </a:ln>
          </p:spPr>
          <p:txBody>
            <a:bodyPr wrap="square" rtlCol="0">
              <a:spAutoFit/>
            </a:bodyPr>
            <a:lstStyle/>
            <a:p>
              <a:pPr defTabSz="914400">
                <a:defRPr/>
              </a:pPr>
              <a:r>
                <a:rPr lang="en-US" b="1" kern="0" dirty="0">
                  <a:solidFill>
                    <a:srgbClr val="FF0000"/>
                  </a:solidFill>
                </a:rPr>
                <a:t>Department of </a:t>
              </a:r>
            </a:p>
            <a:p>
              <a:pPr defTabSz="914400">
                <a:defRPr/>
              </a:pPr>
              <a:r>
                <a:rPr lang="en-US" b="1" kern="0" dirty="0">
                  <a:solidFill>
                    <a:srgbClr val="FF0000"/>
                  </a:solidFill>
                </a:rPr>
                <a:t>Social Welfare &amp;</a:t>
              </a:r>
            </a:p>
            <a:p>
              <a:pPr defTabSz="914400">
                <a:defRPr/>
              </a:pPr>
              <a:r>
                <a:rPr lang="en-US" b="1" kern="0" dirty="0">
                  <a:solidFill>
                    <a:srgbClr val="FF0000"/>
                  </a:solidFill>
                </a:rPr>
                <a:t>Development</a:t>
              </a:r>
            </a:p>
          </p:txBody>
        </p:sp>
        <p:sp>
          <p:nvSpPr>
            <p:cNvPr id="98" name="Flowchart: Connector 97"/>
            <p:cNvSpPr/>
            <p:nvPr/>
          </p:nvSpPr>
          <p:spPr>
            <a:xfrm>
              <a:off x="5287193" y="4111459"/>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99" name="Flowchart: Connector 98"/>
            <p:cNvSpPr/>
            <p:nvPr/>
          </p:nvSpPr>
          <p:spPr>
            <a:xfrm>
              <a:off x="5494622" y="3791749"/>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0" name="Flowchart: Connector 99"/>
            <p:cNvSpPr/>
            <p:nvPr/>
          </p:nvSpPr>
          <p:spPr>
            <a:xfrm>
              <a:off x="5590269" y="2985912"/>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1" name="Flowchart: Connector 100"/>
            <p:cNvSpPr/>
            <p:nvPr/>
          </p:nvSpPr>
          <p:spPr>
            <a:xfrm>
              <a:off x="4437911" y="4445584"/>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2" name="Flowchart: Connector 101"/>
            <p:cNvSpPr/>
            <p:nvPr/>
          </p:nvSpPr>
          <p:spPr>
            <a:xfrm>
              <a:off x="5392681" y="2542708"/>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3" name="Flowchart: Connector 102"/>
            <p:cNvSpPr/>
            <p:nvPr/>
          </p:nvSpPr>
          <p:spPr>
            <a:xfrm>
              <a:off x="4529539" y="2088696"/>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4" name="Flowchart: Connector 103"/>
            <p:cNvSpPr/>
            <p:nvPr/>
          </p:nvSpPr>
          <p:spPr>
            <a:xfrm>
              <a:off x="3908589" y="2233571"/>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5" name="Flowchart: Connector 104"/>
            <p:cNvSpPr/>
            <p:nvPr/>
          </p:nvSpPr>
          <p:spPr>
            <a:xfrm>
              <a:off x="3493730" y="2567695"/>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6" name="Flowchart: Connector 105"/>
            <p:cNvSpPr/>
            <p:nvPr/>
          </p:nvSpPr>
          <p:spPr>
            <a:xfrm>
              <a:off x="3301060" y="3038610"/>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7" name="Flowchart: Connector 106"/>
            <p:cNvSpPr/>
            <p:nvPr/>
          </p:nvSpPr>
          <p:spPr>
            <a:xfrm>
              <a:off x="3327432" y="3562539"/>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8" name="Flowchart: Connector 107"/>
            <p:cNvSpPr/>
            <p:nvPr/>
          </p:nvSpPr>
          <p:spPr>
            <a:xfrm>
              <a:off x="3524591" y="3950323"/>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09" name="Flowchart: Connector 108"/>
            <p:cNvSpPr/>
            <p:nvPr/>
          </p:nvSpPr>
          <p:spPr>
            <a:xfrm>
              <a:off x="3863915" y="4279324"/>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11" name="Flowchart: Connector 110"/>
            <p:cNvSpPr/>
            <p:nvPr/>
          </p:nvSpPr>
          <p:spPr>
            <a:xfrm>
              <a:off x="3383757" y="2195920"/>
              <a:ext cx="2340616" cy="2366261"/>
            </a:xfrm>
            <a:prstGeom prst="flowChartConnector">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42" name="Freeform 141"/>
            <p:cNvSpPr/>
            <p:nvPr/>
          </p:nvSpPr>
          <p:spPr>
            <a:xfrm>
              <a:off x="6629400" y="762000"/>
              <a:ext cx="1413164" cy="1288473"/>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43" name="TextBox 142"/>
            <p:cNvSpPr txBox="1"/>
            <p:nvPr/>
          </p:nvSpPr>
          <p:spPr>
            <a:xfrm rot="2311749">
              <a:off x="6727951" y="966621"/>
              <a:ext cx="1815611" cy="461665"/>
            </a:xfrm>
            <a:prstGeom prst="rect">
              <a:avLst/>
            </a:prstGeom>
            <a:noFill/>
          </p:spPr>
          <p:txBody>
            <a:bodyPr wrap="square" rtlCol="0">
              <a:spAutoFit/>
            </a:bodyPr>
            <a:lstStyle/>
            <a:p>
              <a:pPr defTabSz="914400">
                <a:defRPr/>
              </a:pPr>
              <a:r>
                <a:rPr lang="en-US" sz="2400" b="1" kern="0" dirty="0">
                  <a:solidFill>
                    <a:schemeClr val="tx2">
                      <a:lumMod val="60000"/>
                      <a:lumOff val="40000"/>
                    </a:schemeClr>
                  </a:solidFill>
                </a:rPr>
                <a:t>Research</a:t>
              </a:r>
            </a:p>
          </p:txBody>
        </p:sp>
        <p:sp>
          <p:nvSpPr>
            <p:cNvPr id="144" name="Freeform 143"/>
            <p:cNvSpPr/>
            <p:nvPr/>
          </p:nvSpPr>
          <p:spPr>
            <a:xfrm rot="3193783">
              <a:off x="7396188" y="3423124"/>
              <a:ext cx="1265011" cy="1459553"/>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45" name="TextBox 144"/>
            <p:cNvSpPr txBox="1"/>
            <p:nvPr/>
          </p:nvSpPr>
          <p:spPr>
            <a:xfrm rot="7257350">
              <a:off x="6513937" y="3505937"/>
              <a:ext cx="3053940" cy="849416"/>
            </a:xfrm>
            <a:prstGeom prst="rect">
              <a:avLst/>
            </a:prstGeom>
            <a:noFill/>
          </p:spPr>
          <p:txBody>
            <a:bodyPr wrap="square" rtlCol="0">
              <a:prstTxWarp prst="textCircle">
                <a:avLst/>
              </a:prstTxWarp>
              <a:spAutoFit/>
            </a:bodyPr>
            <a:lstStyle/>
            <a:p>
              <a:pPr defTabSz="914400">
                <a:defRPr/>
              </a:pPr>
              <a:r>
                <a:rPr lang="en-US" sz="2400" b="1" kern="0" dirty="0">
                  <a:solidFill>
                    <a:schemeClr val="tx2">
                      <a:lumMod val="60000"/>
                      <a:lumOff val="40000"/>
                    </a:schemeClr>
                  </a:solidFill>
                </a:rPr>
                <a:t>Training and Capacity</a:t>
              </a:r>
            </a:p>
            <a:p>
              <a:pPr defTabSz="914400">
                <a:defRPr/>
              </a:pPr>
              <a:r>
                <a:rPr lang="en-US" sz="2400" b="1" kern="0" dirty="0">
                  <a:solidFill>
                    <a:schemeClr val="tx2">
                      <a:lumMod val="60000"/>
                      <a:lumOff val="40000"/>
                    </a:schemeClr>
                  </a:solidFill>
                </a:rPr>
                <a:t> Building</a:t>
              </a:r>
            </a:p>
          </p:txBody>
        </p:sp>
        <p:sp>
          <p:nvSpPr>
            <p:cNvPr id="146" name="Freeform 145"/>
            <p:cNvSpPr/>
            <p:nvPr/>
          </p:nvSpPr>
          <p:spPr>
            <a:xfrm rot="6557656">
              <a:off x="5865914" y="5385013"/>
              <a:ext cx="1413164" cy="1288473"/>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47" name="TextBox 146"/>
            <p:cNvSpPr txBox="1"/>
            <p:nvPr/>
          </p:nvSpPr>
          <p:spPr>
            <a:xfrm rot="8575336">
              <a:off x="6104712" y="5838354"/>
              <a:ext cx="2044254" cy="461665"/>
            </a:xfrm>
            <a:prstGeom prst="rect">
              <a:avLst/>
            </a:prstGeom>
            <a:noFill/>
          </p:spPr>
          <p:txBody>
            <a:bodyPr wrap="square" rtlCol="0">
              <a:spAutoFit/>
            </a:bodyPr>
            <a:lstStyle/>
            <a:p>
              <a:pPr defTabSz="914400">
                <a:defRPr/>
              </a:pPr>
              <a:r>
                <a:rPr lang="en-US" sz="2400" b="1" kern="0" dirty="0">
                  <a:solidFill>
                    <a:schemeClr val="tx2">
                      <a:lumMod val="60000"/>
                      <a:lumOff val="40000"/>
                    </a:schemeClr>
                  </a:solidFill>
                </a:rPr>
                <a:t>Advocacy</a:t>
              </a:r>
            </a:p>
          </p:txBody>
        </p:sp>
        <p:sp>
          <p:nvSpPr>
            <p:cNvPr id="148" name="Freeform 147"/>
            <p:cNvSpPr/>
            <p:nvPr/>
          </p:nvSpPr>
          <p:spPr>
            <a:xfrm rot="10009169">
              <a:off x="1957084" y="5291107"/>
              <a:ext cx="1413164" cy="1288473"/>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49" name="TextBox 148"/>
            <p:cNvSpPr txBox="1"/>
            <p:nvPr/>
          </p:nvSpPr>
          <p:spPr>
            <a:xfrm rot="12808014">
              <a:off x="1594841" y="5993386"/>
              <a:ext cx="1600200" cy="461665"/>
            </a:xfrm>
            <a:prstGeom prst="rect">
              <a:avLst/>
            </a:prstGeom>
            <a:noFill/>
          </p:spPr>
          <p:txBody>
            <a:bodyPr wrap="square" rtlCol="0">
              <a:spAutoFit/>
            </a:bodyPr>
            <a:lstStyle/>
            <a:p>
              <a:pPr defTabSz="914400">
                <a:defRPr/>
              </a:pPr>
              <a:r>
                <a:rPr lang="en-US" sz="2400" b="1" kern="0" dirty="0">
                  <a:solidFill>
                    <a:schemeClr val="tx2">
                      <a:lumMod val="60000"/>
                      <a:lumOff val="40000"/>
                    </a:schemeClr>
                  </a:solidFill>
                </a:rPr>
                <a:t>Planning</a:t>
              </a:r>
            </a:p>
          </p:txBody>
        </p:sp>
        <p:sp>
          <p:nvSpPr>
            <p:cNvPr id="150" name="Freeform 149"/>
            <p:cNvSpPr/>
            <p:nvPr/>
          </p:nvSpPr>
          <p:spPr>
            <a:xfrm rot="13746461">
              <a:off x="406619" y="2966931"/>
              <a:ext cx="1559673" cy="1235692"/>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52" name="TextBox 151"/>
            <p:cNvSpPr txBox="1"/>
            <p:nvPr/>
          </p:nvSpPr>
          <p:spPr>
            <a:xfrm rot="16945499">
              <a:off x="-135673" y="2372430"/>
              <a:ext cx="3053940" cy="849416"/>
            </a:xfrm>
            <a:prstGeom prst="rect">
              <a:avLst/>
            </a:prstGeom>
            <a:noFill/>
          </p:spPr>
          <p:txBody>
            <a:bodyPr wrap="square" rtlCol="0">
              <a:prstTxWarp prst="textCircle">
                <a:avLst/>
              </a:prstTxWarp>
              <a:spAutoFit/>
            </a:bodyPr>
            <a:lstStyle/>
            <a:p>
              <a:pPr defTabSz="914400">
                <a:defRPr/>
              </a:pPr>
              <a:r>
                <a:rPr lang="en-US" sz="2400" b="1" kern="0" dirty="0">
                  <a:solidFill>
                    <a:schemeClr val="tx2">
                      <a:lumMod val="60000"/>
                      <a:lumOff val="40000"/>
                    </a:schemeClr>
                  </a:solidFill>
                </a:rPr>
                <a:t>Monitoring and</a:t>
              </a:r>
            </a:p>
            <a:p>
              <a:pPr defTabSz="914400">
                <a:defRPr/>
              </a:pPr>
              <a:r>
                <a:rPr lang="en-US" sz="2400" b="1" kern="0" dirty="0">
                  <a:solidFill>
                    <a:schemeClr val="tx2">
                      <a:lumMod val="60000"/>
                      <a:lumOff val="40000"/>
                    </a:schemeClr>
                  </a:solidFill>
                </a:rPr>
                <a:t>Evaluation</a:t>
              </a:r>
            </a:p>
          </p:txBody>
        </p:sp>
        <p:sp>
          <p:nvSpPr>
            <p:cNvPr id="153" name="Freeform 152"/>
            <p:cNvSpPr/>
            <p:nvPr/>
          </p:nvSpPr>
          <p:spPr>
            <a:xfrm rot="17695752">
              <a:off x="1680253" y="527362"/>
              <a:ext cx="1744896" cy="1121633"/>
            </a:xfrm>
            <a:custGeom>
              <a:avLst/>
              <a:gdLst>
                <a:gd name="connsiteX0" fmla="*/ 0 w 1413164"/>
                <a:gd name="connsiteY0" fmla="*/ 0 h 1288473"/>
                <a:gd name="connsiteX1" fmla="*/ 692727 w 1413164"/>
                <a:gd name="connsiteY1" fmla="*/ 429491 h 1288473"/>
                <a:gd name="connsiteX2" fmla="*/ 1413164 w 1413164"/>
                <a:gd name="connsiteY2" fmla="*/ 1288473 h 1288473"/>
                <a:gd name="connsiteX3" fmla="*/ 1413164 w 1413164"/>
                <a:gd name="connsiteY3" fmla="*/ 1288473 h 1288473"/>
                <a:gd name="connsiteX4" fmla="*/ 1413164 w 1413164"/>
                <a:gd name="connsiteY4" fmla="*/ 1288473 h 1288473"/>
                <a:gd name="connsiteX5" fmla="*/ 1399309 w 1413164"/>
                <a:gd name="connsiteY5" fmla="*/ 1246909 h 128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164" h="1288473">
                  <a:moveTo>
                    <a:pt x="0" y="0"/>
                  </a:moveTo>
                  <a:cubicBezTo>
                    <a:pt x="228600" y="107373"/>
                    <a:pt x="457200" y="214746"/>
                    <a:pt x="692727" y="429491"/>
                  </a:cubicBezTo>
                  <a:cubicBezTo>
                    <a:pt x="928254" y="644237"/>
                    <a:pt x="1413164" y="1288473"/>
                    <a:pt x="1413164" y="1288473"/>
                  </a:cubicBezTo>
                  <a:lnTo>
                    <a:pt x="1413164" y="1288473"/>
                  </a:lnTo>
                  <a:lnTo>
                    <a:pt x="1413164" y="1288473"/>
                  </a:lnTo>
                  <a:lnTo>
                    <a:pt x="1399309" y="1246909"/>
                  </a:lnTo>
                </a:path>
              </a:pathLst>
            </a:custGeom>
            <a:ln w="635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defRPr/>
              </a:pPr>
              <a:endParaRPr lang="en-US" kern="0">
                <a:solidFill>
                  <a:sysClr val="windowText" lastClr="000000"/>
                </a:solidFill>
              </a:endParaRPr>
            </a:p>
          </p:txBody>
        </p:sp>
        <p:sp>
          <p:nvSpPr>
            <p:cNvPr id="154" name="TextBox 153"/>
            <p:cNvSpPr txBox="1"/>
            <p:nvPr/>
          </p:nvSpPr>
          <p:spPr>
            <a:xfrm rot="20336880">
              <a:off x="1657577" y="513581"/>
              <a:ext cx="3053940" cy="849416"/>
            </a:xfrm>
            <a:prstGeom prst="rect">
              <a:avLst/>
            </a:prstGeom>
            <a:noFill/>
          </p:spPr>
          <p:txBody>
            <a:bodyPr wrap="square" rtlCol="0">
              <a:prstTxWarp prst="textCircle">
                <a:avLst/>
              </a:prstTxWarp>
              <a:spAutoFit/>
            </a:bodyPr>
            <a:lstStyle/>
            <a:p>
              <a:pPr defTabSz="914400">
                <a:defRPr/>
              </a:pPr>
              <a:r>
                <a:rPr lang="en-US" sz="2400" b="1" kern="0" dirty="0">
                  <a:solidFill>
                    <a:schemeClr val="tx2">
                      <a:lumMod val="60000"/>
                      <a:lumOff val="40000"/>
                    </a:schemeClr>
                  </a:solidFill>
                </a:rPr>
                <a:t>Steering Overall </a:t>
              </a:r>
            </a:p>
            <a:p>
              <a:pPr defTabSz="914400">
                <a:defRPr/>
              </a:pPr>
              <a:r>
                <a:rPr lang="en-US" sz="2400" b="1" kern="0" dirty="0">
                  <a:solidFill>
                    <a:schemeClr val="tx2">
                      <a:lumMod val="60000"/>
                      <a:lumOff val="40000"/>
                    </a:schemeClr>
                  </a:solidFill>
                </a:rPr>
                <a:t>Policy-making</a:t>
              </a:r>
            </a:p>
          </p:txBody>
        </p:sp>
        <p:sp>
          <p:nvSpPr>
            <p:cNvPr id="162" name="TextBox 161"/>
            <p:cNvSpPr txBox="1"/>
            <p:nvPr/>
          </p:nvSpPr>
          <p:spPr>
            <a:xfrm rot="279985">
              <a:off x="6033655" y="3525985"/>
              <a:ext cx="1676400" cy="369332"/>
            </a:xfrm>
            <a:prstGeom prst="rect">
              <a:avLst/>
            </a:prstGeom>
            <a:noFill/>
          </p:spPr>
          <p:txBody>
            <a:bodyPr wrap="square" rtlCol="0">
              <a:spAutoFit/>
            </a:bodyPr>
            <a:lstStyle/>
            <a:p>
              <a:pPr defTabSz="914400">
                <a:defRPr/>
              </a:pPr>
              <a:r>
                <a:rPr lang="en-US" b="1" kern="0" dirty="0">
                  <a:solidFill>
                    <a:srgbClr val="7030A0"/>
                  </a:solidFill>
                </a:rPr>
                <a:t>ECCD</a:t>
              </a:r>
            </a:p>
          </p:txBody>
        </p:sp>
        <p:sp>
          <p:nvSpPr>
            <p:cNvPr id="163" name="TextBox 162"/>
            <p:cNvSpPr txBox="1"/>
            <p:nvPr/>
          </p:nvSpPr>
          <p:spPr>
            <a:xfrm rot="1254388">
              <a:off x="5725390" y="4090725"/>
              <a:ext cx="1899074" cy="646331"/>
            </a:xfrm>
            <a:prstGeom prst="rect">
              <a:avLst/>
            </a:prstGeom>
            <a:noFill/>
          </p:spPr>
          <p:txBody>
            <a:bodyPr wrap="square" rtlCol="0">
              <a:spAutoFit/>
            </a:bodyPr>
            <a:lstStyle/>
            <a:p>
              <a:pPr defTabSz="914400">
                <a:defRPr/>
              </a:pPr>
              <a:r>
                <a:rPr lang="en-US" b="1" kern="0" dirty="0">
                  <a:solidFill>
                    <a:srgbClr val="F3DF9B"/>
                  </a:solidFill>
                </a:rPr>
                <a:t>Academe</a:t>
              </a:r>
              <a:r>
                <a:rPr lang="en-US" b="1" kern="0" dirty="0">
                  <a:solidFill>
                    <a:sysClr val="windowText" lastClr="000000"/>
                  </a:solidFill>
                </a:rPr>
                <a:t> </a:t>
              </a:r>
              <a:r>
                <a:rPr lang="en-US" b="1" kern="0" dirty="0">
                  <a:solidFill>
                    <a:srgbClr val="F3DF9B"/>
                  </a:solidFill>
                </a:rPr>
                <a:t>&amp; Expert Bodies</a:t>
              </a:r>
            </a:p>
          </p:txBody>
        </p:sp>
        <p:sp>
          <p:nvSpPr>
            <p:cNvPr id="164" name="TextBox 163"/>
            <p:cNvSpPr txBox="1"/>
            <p:nvPr/>
          </p:nvSpPr>
          <p:spPr>
            <a:xfrm rot="2489807">
              <a:off x="5456003" y="4806467"/>
              <a:ext cx="1899074" cy="646331"/>
            </a:xfrm>
            <a:prstGeom prst="rect">
              <a:avLst/>
            </a:prstGeom>
            <a:noFill/>
          </p:spPr>
          <p:txBody>
            <a:bodyPr wrap="square" rtlCol="0">
              <a:spAutoFit/>
            </a:bodyPr>
            <a:lstStyle/>
            <a:p>
              <a:pPr defTabSz="914400">
                <a:defRPr/>
              </a:pPr>
              <a:r>
                <a:rPr lang="en-US" b="1" kern="0" dirty="0">
                  <a:solidFill>
                    <a:sysClr val="windowText" lastClr="000000"/>
                  </a:solidFill>
                </a:rPr>
                <a:t>Business sector</a:t>
              </a:r>
            </a:p>
          </p:txBody>
        </p:sp>
        <p:sp>
          <p:nvSpPr>
            <p:cNvPr id="169" name="Flowchart: Connector 168"/>
            <p:cNvSpPr/>
            <p:nvPr/>
          </p:nvSpPr>
          <p:spPr>
            <a:xfrm>
              <a:off x="5056910" y="2244435"/>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70" name="Flowchart: Connector 169"/>
            <p:cNvSpPr/>
            <p:nvPr/>
          </p:nvSpPr>
          <p:spPr>
            <a:xfrm>
              <a:off x="4953000" y="4343400"/>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sp>
          <p:nvSpPr>
            <p:cNvPr id="173" name="Flowchart: Connector 172"/>
            <p:cNvSpPr/>
            <p:nvPr/>
          </p:nvSpPr>
          <p:spPr>
            <a:xfrm>
              <a:off x="5638800" y="3429000"/>
              <a:ext cx="206525" cy="208788"/>
            </a:xfrm>
            <a:prstGeom prst="flowChartConnector">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kern="0">
                <a:solidFill>
                  <a:sysClr val="windowText" lastClr="000000"/>
                </a:solidFill>
              </a:endParaRPr>
            </a:p>
          </p:txBody>
        </p:sp>
      </p:grpSp>
    </p:spTree>
    <p:extLst>
      <p:ext uri="{BB962C8B-B14F-4D97-AF65-F5344CB8AC3E}">
        <p14:creationId xmlns:p14="http://schemas.microsoft.com/office/powerpoint/2010/main" val="102850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E1637D-FC70-029E-3607-7D14842DAB49}"/>
              </a:ext>
            </a:extLst>
          </p:cNvPr>
          <p:cNvSpPr/>
          <p:nvPr/>
        </p:nvSpPr>
        <p:spPr>
          <a:xfrm>
            <a:off x="959422" y="889154"/>
            <a:ext cx="9590812" cy="1200329"/>
          </a:xfrm>
          <a:prstGeom prst="rect">
            <a:avLst/>
          </a:prstGeom>
          <a:noFill/>
        </p:spPr>
        <p:txBody>
          <a:bodyPr wrap="square" lIns="91440" tIns="45720" rIns="91440" bIns="45720">
            <a:spAutoFit/>
          </a:bodyPr>
          <a:lstStyle/>
          <a:p>
            <a:pPr algn="ctr"/>
            <a:r>
              <a:rPr lang="en-US"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Who is accountable for reducing violence</a:t>
            </a:r>
          </a:p>
          <a:p>
            <a:pPr algn="ct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against children in y</a:t>
            </a:r>
            <a:r>
              <a:rPr lang="en-US"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our country?</a:t>
            </a:r>
          </a:p>
        </p:txBody>
      </p:sp>
      <p:pic>
        <p:nvPicPr>
          <p:cNvPr id="3" name="Picture 2">
            <a:extLst>
              <a:ext uri="{FF2B5EF4-FFF2-40B4-BE49-F238E27FC236}">
                <a16:creationId xmlns:a16="http://schemas.microsoft.com/office/drawing/2014/main" id="{A1BDA2CA-AF06-8C5F-C36A-014073285768}"/>
              </a:ext>
            </a:extLst>
          </p:cNvPr>
          <p:cNvPicPr>
            <a:picLocks noChangeAspect="1"/>
          </p:cNvPicPr>
          <p:nvPr/>
        </p:nvPicPr>
        <p:blipFill>
          <a:blip r:embed="rId2"/>
          <a:stretch>
            <a:fillRect/>
          </a:stretch>
        </p:blipFill>
        <p:spPr>
          <a:xfrm>
            <a:off x="3803736" y="2529117"/>
            <a:ext cx="3573810" cy="3573810"/>
          </a:xfrm>
          <a:prstGeom prst="rect">
            <a:avLst/>
          </a:prstGeom>
        </p:spPr>
      </p:pic>
    </p:spTree>
    <p:extLst>
      <p:ext uri="{BB962C8B-B14F-4D97-AF65-F5344CB8AC3E}">
        <p14:creationId xmlns:p14="http://schemas.microsoft.com/office/powerpoint/2010/main" val="1505728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CB40F-505C-284A-92A9-376491E94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0E96E-BEF8-3BF6-978C-6A8C775095CE}"/>
              </a:ext>
            </a:extLst>
          </p:cNvPr>
          <p:cNvSpPr>
            <a:spLocks noGrp="1"/>
          </p:cNvSpPr>
          <p:nvPr>
            <p:ph type="ctrTitle"/>
          </p:nvPr>
        </p:nvSpPr>
        <p:spPr>
          <a:xfrm>
            <a:off x="232064" y="1424037"/>
            <a:ext cx="11201400" cy="1491026"/>
          </a:xfrm>
        </p:spPr>
        <p:txBody>
          <a:bodyPr/>
          <a:lstStyle/>
          <a:p>
            <a:r>
              <a:rPr lang="en-US" sz="4000" dirty="0"/>
              <a:t>Decentralization is both an opportunity and a risk</a:t>
            </a:r>
          </a:p>
        </p:txBody>
      </p:sp>
      <p:sp>
        <p:nvSpPr>
          <p:cNvPr id="3" name="Subtitle 2">
            <a:extLst>
              <a:ext uri="{FF2B5EF4-FFF2-40B4-BE49-F238E27FC236}">
                <a16:creationId xmlns:a16="http://schemas.microsoft.com/office/drawing/2014/main" id="{26A98C6E-BD4C-2AD7-EA58-A13EF194D068}"/>
              </a:ext>
            </a:extLst>
          </p:cNvPr>
          <p:cNvSpPr>
            <a:spLocks noGrp="1"/>
          </p:cNvSpPr>
          <p:nvPr>
            <p:ph type="subTitle" idx="1"/>
          </p:nvPr>
        </p:nvSpPr>
        <p:spPr>
          <a:xfrm>
            <a:off x="3679784" y="3289140"/>
            <a:ext cx="4832431" cy="299187"/>
          </a:xfrm>
        </p:spPr>
        <p:txBody>
          <a:bodyPr/>
          <a:lstStyle/>
          <a:p>
            <a:endParaRPr lang="en-US" dirty="0"/>
          </a:p>
        </p:txBody>
      </p:sp>
    </p:spTree>
    <p:extLst>
      <p:ext uri="{BB962C8B-B14F-4D97-AF65-F5344CB8AC3E}">
        <p14:creationId xmlns:p14="http://schemas.microsoft.com/office/powerpoint/2010/main" val="1711633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93A09-8EE1-0589-6584-5A80C8CBAC65}"/>
            </a:ext>
          </a:extLst>
        </p:cNvPr>
        <p:cNvGrpSpPr/>
        <p:nvPr/>
      </p:nvGrpSpPr>
      <p:grpSpPr>
        <a:xfrm>
          <a:off x="0" y="0"/>
          <a:ext cx="0" cy="0"/>
          <a:chOff x="0" y="0"/>
          <a:chExt cx="0" cy="0"/>
        </a:xfrm>
      </p:grpSpPr>
      <p:pic>
        <p:nvPicPr>
          <p:cNvPr id="7" name="Picture Placeholder 6" descr="Palm Trees in the sunset&#10;">
            <a:extLst>
              <a:ext uri="{FF2B5EF4-FFF2-40B4-BE49-F238E27FC236}">
                <a16:creationId xmlns:a16="http://schemas.microsoft.com/office/drawing/2014/main" id="{08D0CEA6-AF38-AE14-6270-D7ACE6E8FE4A}"/>
              </a:ext>
            </a:extLst>
          </p:cNvPr>
          <p:cNvPicPr>
            <a:picLocks noGrp="1" noChangeAspect="1"/>
          </p:cNvPicPr>
          <p:nvPr>
            <p:ph type="pic" sz="quarter" idx="11"/>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l="16922" r="16922"/>
          <a:stretch/>
        </p:blipFill>
        <p:spPr>
          <a:xfrm>
            <a:off x="991499" y="-8626"/>
            <a:ext cx="4227271" cy="6889750"/>
          </a:xfrm>
        </p:spPr>
      </p:pic>
      <p:pic>
        <p:nvPicPr>
          <p:cNvPr id="9" name="Picture 8">
            <a:extLst>
              <a:ext uri="{FF2B5EF4-FFF2-40B4-BE49-F238E27FC236}">
                <a16:creationId xmlns:a16="http://schemas.microsoft.com/office/drawing/2014/main" id="{881E49FE-BA06-B6A4-F384-304DF5AEB835}"/>
              </a:ext>
            </a:extLst>
          </p:cNvPr>
          <p:cNvPicPr>
            <a:picLocks noChangeAspect="1"/>
          </p:cNvPicPr>
          <p:nvPr/>
        </p:nvPicPr>
        <p:blipFill>
          <a:blip r:embed="rId5"/>
          <a:stretch>
            <a:fillRect/>
          </a:stretch>
        </p:blipFill>
        <p:spPr>
          <a:xfrm>
            <a:off x="5784272" y="540327"/>
            <a:ext cx="5930595" cy="5908964"/>
          </a:xfrm>
          <a:prstGeom prst="rect">
            <a:avLst/>
          </a:prstGeom>
        </p:spPr>
      </p:pic>
    </p:spTree>
    <p:extLst>
      <p:ext uri="{BB962C8B-B14F-4D97-AF65-F5344CB8AC3E}">
        <p14:creationId xmlns:p14="http://schemas.microsoft.com/office/powerpoint/2010/main" val="719086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2070BA-0035-9913-9A2B-7D8211A5BA4A}"/>
              </a:ext>
            </a:extLst>
          </p:cNvPr>
          <p:cNvPicPr>
            <a:picLocks noChangeAspect="1"/>
          </p:cNvPicPr>
          <p:nvPr/>
        </p:nvPicPr>
        <p:blipFill>
          <a:blip r:embed="rId2"/>
          <a:stretch>
            <a:fillRect/>
          </a:stretch>
        </p:blipFill>
        <p:spPr>
          <a:xfrm>
            <a:off x="457200" y="117764"/>
            <a:ext cx="11145981" cy="6525491"/>
          </a:xfrm>
          <a:prstGeom prst="rect">
            <a:avLst/>
          </a:prstGeom>
        </p:spPr>
      </p:pic>
    </p:spTree>
    <p:extLst>
      <p:ext uri="{BB962C8B-B14F-4D97-AF65-F5344CB8AC3E}">
        <p14:creationId xmlns:p14="http://schemas.microsoft.com/office/powerpoint/2010/main" val="791055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A59AE5-AC66-0606-6AD3-46FF9DEC95EA}"/>
              </a:ext>
            </a:extLst>
          </p:cNvPr>
          <p:cNvSpPr txBox="1"/>
          <p:nvPr/>
        </p:nvSpPr>
        <p:spPr>
          <a:xfrm>
            <a:off x="2417618" y="1239982"/>
            <a:ext cx="7197436" cy="1754326"/>
          </a:xfrm>
          <a:prstGeom prst="rect">
            <a:avLst/>
          </a:prstGeom>
          <a:noFill/>
        </p:spPr>
        <p:txBody>
          <a:bodyPr wrap="square" rtlCol="0">
            <a:spAutoFit/>
          </a:bodyPr>
          <a:lstStyle/>
          <a:p>
            <a:pPr algn="ctr"/>
            <a:r>
              <a:rPr lang="en-US" sz="3600" dirty="0">
                <a:solidFill>
                  <a:schemeClr val="bg1"/>
                </a:solidFill>
                <a:latin typeface="Algerian" panose="04020705040A02060702" pitchFamily="82" charset="0"/>
              </a:rPr>
              <a:t>What should we be doing differently to implement </a:t>
            </a:r>
          </a:p>
          <a:p>
            <a:pPr algn="ctr"/>
            <a:r>
              <a:rPr lang="en-US" sz="3600" b="1" dirty="0">
                <a:solidFill>
                  <a:schemeClr val="bg1"/>
                </a:solidFill>
                <a:latin typeface="Algerian" panose="04020705040A02060702" pitchFamily="82" charset="0"/>
              </a:rPr>
              <a:t>INSPIRE</a:t>
            </a:r>
            <a:r>
              <a:rPr lang="en-US" sz="3600" dirty="0">
                <a:solidFill>
                  <a:schemeClr val="bg1"/>
                </a:solidFill>
                <a:latin typeface="Algerian" panose="04020705040A02060702" pitchFamily="82" charset="0"/>
              </a:rPr>
              <a:t> in the next decade?</a:t>
            </a:r>
            <a:endParaRPr lang="en-PH" sz="3600" dirty="0">
              <a:solidFill>
                <a:schemeClr val="bg1"/>
              </a:solidFill>
              <a:latin typeface="Algerian" panose="04020705040A02060702" pitchFamily="82" charset="0"/>
            </a:endParaRPr>
          </a:p>
        </p:txBody>
      </p:sp>
      <p:pic>
        <p:nvPicPr>
          <p:cNvPr id="3" name="Picture 2">
            <a:extLst>
              <a:ext uri="{FF2B5EF4-FFF2-40B4-BE49-F238E27FC236}">
                <a16:creationId xmlns:a16="http://schemas.microsoft.com/office/drawing/2014/main" id="{4339C023-2EF4-E490-12F8-B73213166BC2}"/>
              </a:ext>
            </a:extLst>
          </p:cNvPr>
          <p:cNvPicPr>
            <a:picLocks noChangeAspect="1"/>
          </p:cNvPicPr>
          <p:nvPr/>
        </p:nvPicPr>
        <p:blipFill>
          <a:blip r:embed="rId2"/>
          <a:stretch>
            <a:fillRect/>
          </a:stretch>
        </p:blipFill>
        <p:spPr>
          <a:xfrm>
            <a:off x="4468753" y="3104745"/>
            <a:ext cx="2936501" cy="2936501"/>
          </a:xfrm>
          <a:prstGeom prst="rect">
            <a:avLst/>
          </a:prstGeom>
        </p:spPr>
      </p:pic>
    </p:spTree>
    <p:extLst>
      <p:ext uri="{BB962C8B-B14F-4D97-AF65-F5344CB8AC3E}">
        <p14:creationId xmlns:p14="http://schemas.microsoft.com/office/powerpoint/2010/main" val="733938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nnouncing-the-2nd-global-ministerial-conference-on-ending-violence-against-children-1920-ytshorts.savetube.me">
            <a:hlinkClick r:id="" action="ppaction://media"/>
            <a:extLst>
              <a:ext uri="{FF2B5EF4-FFF2-40B4-BE49-F238E27FC236}">
                <a16:creationId xmlns:a16="http://schemas.microsoft.com/office/drawing/2014/main" id="{E54A8D06-8E88-CD57-5577-142151D95FE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43315" y="490893"/>
            <a:ext cx="3305370" cy="5876214"/>
          </a:xfrm>
          <a:prstGeom prst="rect">
            <a:avLst/>
          </a:prstGeom>
        </p:spPr>
      </p:pic>
    </p:spTree>
    <p:extLst>
      <p:ext uri="{BB962C8B-B14F-4D97-AF65-F5344CB8AC3E}">
        <p14:creationId xmlns:p14="http://schemas.microsoft.com/office/powerpoint/2010/main" val="121974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13DDD-5E35-46D0-0102-2C296FFD9B42}"/>
              </a:ext>
            </a:extLst>
          </p:cNvPr>
          <p:cNvSpPr>
            <a:spLocks noGrp="1"/>
          </p:cNvSpPr>
          <p:nvPr>
            <p:ph type="ctrTitle"/>
          </p:nvPr>
        </p:nvSpPr>
        <p:spPr>
          <a:xfrm>
            <a:off x="6919" y="70439"/>
            <a:ext cx="12178162" cy="3533581"/>
          </a:xfrm>
        </p:spPr>
        <p:txBody>
          <a:bodyPr/>
          <a:lstStyle/>
          <a:p>
            <a:r>
              <a:rPr lang="en-US" dirty="0"/>
              <a:t>Thank you</a:t>
            </a:r>
          </a:p>
        </p:txBody>
      </p:sp>
    </p:spTree>
    <p:extLst>
      <p:ext uri="{BB962C8B-B14F-4D97-AF65-F5344CB8AC3E}">
        <p14:creationId xmlns:p14="http://schemas.microsoft.com/office/powerpoint/2010/main" val="2137532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D032F5-4B44-B82D-C3C7-D035E7933E53}"/>
              </a:ext>
            </a:extLst>
          </p:cNvPr>
          <p:cNvSpPr txBox="1"/>
          <p:nvPr/>
        </p:nvSpPr>
        <p:spPr>
          <a:xfrm>
            <a:off x="997529" y="2327564"/>
            <a:ext cx="7987144" cy="2062103"/>
          </a:xfrm>
          <a:prstGeom prst="rect">
            <a:avLst/>
          </a:prstGeom>
          <a:noFill/>
        </p:spPr>
        <p:txBody>
          <a:bodyPr wrap="square" rtlCol="0">
            <a:spAutoFit/>
          </a:bodyPr>
          <a:lstStyle/>
          <a:p>
            <a:pPr algn="ctr"/>
            <a:r>
              <a:rPr lang="en-US" sz="3200" dirty="0">
                <a:solidFill>
                  <a:schemeClr val="bg2"/>
                </a:solidFill>
              </a:rPr>
              <a:t>Raise your hand if you come from a </a:t>
            </a:r>
            <a:r>
              <a:rPr lang="en-US" sz="3200">
                <a:solidFill>
                  <a:schemeClr val="bg2"/>
                </a:solidFill>
              </a:rPr>
              <a:t>country that </a:t>
            </a:r>
            <a:r>
              <a:rPr lang="en-US" sz="3200" dirty="0">
                <a:solidFill>
                  <a:schemeClr val="bg2"/>
                </a:solidFill>
              </a:rPr>
              <a:t>has adopted</a:t>
            </a:r>
          </a:p>
          <a:p>
            <a:pPr algn="ctr"/>
            <a:r>
              <a:rPr lang="en-US" sz="3200" dirty="0">
                <a:solidFill>
                  <a:schemeClr val="bg2"/>
                </a:solidFill>
              </a:rPr>
              <a:t>INSPIRE or incorporated it into the national strategy?</a:t>
            </a:r>
            <a:endParaRPr lang="en-PH" sz="3200" dirty="0">
              <a:solidFill>
                <a:schemeClr val="bg2"/>
              </a:solidFill>
            </a:endParaRPr>
          </a:p>
        </p:txBody>
      </p:sp>
    </p:spTree>
    <p:extLst>
      <p:ext uri="{BB962C8B-B14F-4D97-AF65-F5344CB8AC3E}">
        <p14:creationId xmlns:p14="http://schemas.microsoft.com/office/powerpoint/2010/main" val="172148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98107D1-B408-CF41-D098-F18F30FB803A}"/>
              </a:ext>
            </a:extLst>
          </p:cNvPr>
          <p:cNvSpPr>
            <a:spLocks noGrp="1"/>
          </p:cNvSpPr>
          <p:nvPr>
            <p:ph type="ctrTitle"/>
          </p:nvPr>
        </p:nvSpPr>
        <p:spPr>
          <a:xfrm>
            <a:off x="1001211" y="1182614"/>
            <a:ext cx="4832430" cy="822960"/>
          </a:xfrm>
        </p:spPr>
        <p:txBody>
          <a:bodyPr tIns="0" bIns="0"/>
          <a:lstStyle/>
          <a:p>
            <a:r>
              <a:rPr lang="en-US" sz="3600" dirty="0">
                <a:latin typeface="Bernard MT Condensed" panose="02050806060905020404" pitchFamily="18" charset="0"/>
              </a:rPr>
              <a:t>Objectives</a:t>
            </a:r>
          </a:p>
        </p:txBody>
      </p:sp>
      <p:sp>
        <p:nvSpPr>
          <p:cNvPr id="3" name="Text Placeholder 2">
            <a:extLst>
              <a:ext uri="{FF2B5EF4-FFF2-40B4-BE49-F238E27FC236}">
                <a16:creationId xmlns:a16="http://schemas.microsoft.com/office/drawing/2014/main" id="{09057046-1292-17B2-062A-EE2A2AE8208C}"/>
              </a:ext>
            </a:extLst>
          </p:cNvPr>
          <p:cNvSpPr>
            <a:spLocks noGrp="1"/>
          </p:cNvSpPr>
          <p:nvPr>
            <p:ph sz="quarter" idx="14"/>
          </p:nvPr>
        </p:nvSpPr>
        <p:spPr>
          <a:xfrm>
            <a:off x="1001212" y="2372810"/>
            <a:ext cx="5205623" cy="3819646"/>
          </a:xfrm>
        </p:spPr>
        <p:txBody>
          <a:bodyPr tIns="91440" bIns="91440" anchor="t">
            <a:normAutofit/>
          </a:bodyPr>
          <a:lstStyle/>
          <a:p>
            <a:pPr algn="l"/>
            <a:r>
              <a:rPr lang="en-PH" sz="2800" dirty="0">
                <a:latin typeface="Times New Roman" panose="02020603050405020304" pitchFamily="18" charset="0"/>
                <a:cs typeface="Times New Roman" panose="02020603050405020304" pitchFamily="18" charset="0"/>
              </a:rPr>
              <a:t>1.  Examine key lessons  learned from implementing INSPIRE in low- and middle-income countries</a:t>
            </a:r>
          </a:p>
          <a:p>
            <a:pPr algn="l"/>
            <a:r>
              <a:rPr lang="en-PH" sz="2800" dirty="0">
                <a:latin typeface="Times New Roman" panose="02020603050405020304" pitchFamily="18" charset="0"/>
                <a:cs typeface="Times New Roman" panose="02020603050405020304" pitchFamily="18" charset="0"/>
              </a:rPr>
              <a:t>2.  Identify priority actions for strengthening the next phase of INSPIRE implementation</a:t>
            </a:r>
          </a:p>
          <a:p>
            <a:endParaRPr lang="en-US" dirty="0"/>
          </a:p>
        </p:txBody>
      </p:sp>
    </p:spTree>
    <p:extLst>
      <p:ext uri="{BB962C8B-B14F-4D97-AF65-F5344CB8AC3E}">
        <p14:creationId xmlns:p14="http://schemas.microsoft.com/office/powerpoint/2010/main" val="49848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E0D1-90E3-3744-9782-AF532DCED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6EB7C-5A21-A913-1037-685DCCE3D686}"/>
              </a:ext>
            </a:extLst>
          </p:cNvPr>
          <p:cNvSpPr>
            <a:spLocks noGrp="1"/>
          </p:cNvSpPr>
          <p:nvPr>
            <p:ph type="ctrTitle"/>
          </p:nvPr>
        </p:nvSpPr>
        <p:spPr>
          <a:xfrm>
            <a:off x="232064" y="1424037"/>
            <a:ext cx="11201400" cy="1491026"/>
          </a:xfrm>
        </p:spPr>
        <p:txBody>
          <a:bodyPr/>
          <a:lstStyle/>
          <a:p>
            <a:r>
              <a:rPr lang="en-US" sz="4000" dirty="0"/>
              <a:t>Use existing delivery platforms whenever possible</a:t>
            </a:r>
          </a:p>
        </p:txBody>
      </p:sp>
      <p:sp>
        <p:nvSpPr>
          <p:cNvPr id="3" name="Subtitle 2">
            <a:extLst>
              <a:ext uri="{FF2B5EF4-FFF2-40B4-BE49-F238E27FC236}">
                <a16:creationId xmlns:a16="http://schemas.microsoft.com/office/drawing/2014/main" id="{794F0777-57F5-B268-EAD0-0AB6047B3A58}"/>
              </a:ext>
            </a:extLst>
          </p:cNvPr>
          <p:cNvSpPr>
            <a:spLocks noGrp="1"/>
          </p:cNvSpPr>
          <p:nvPr>
            <p:ph type="subTitle" idx="1"/>
          </p:nvPr>
        </p:nvSpPr>
        <p:spPr>
          <a:xfrm>
            <a:off x="3416548" y="3150596"/>
            <a:ext cx="4832431" cy="389240"/>
          </a:xfrm>
        </p:spPr>
        <p:txBody>
          <a:bodyPr/>
          <a:lstStyle/>
          <a:p>
            <a:endParaRPr lang="en-US" dirty="0"/>
          </a:p>
        </p:txBody>
      </p:sp>
    </p:spTree>
    <p:extLst>
      <p:ext uri="{BB962C8B-B14F-4D97-AF65-F5344CB8AC3E}">
        <p14:creationId xmlns:p14="http://schemas.microsoft.com/office/powerpoint/2010/main" val="88619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alphaModFix amt="40000"/>
            <a:extLst>
              <a:ext uri="{28A0092B-C50C-407E-A947-70E740481C1C}">
                <a14:useLocalDpi xmlns:a14="http://schemas.microsoft.com/office/drawing/2010/main" val="0"/>
              </a:ext>
            </a:extLst>
          </a:blip>
          <a:srcRect l="7757" r="40261"/>
          <a:stretch/>
        </p:blipFill>
        <p:spPr>
          <a:xfrm>
            <a:off x="1" y="10"/>
            <a:ext cx="8112223" cy="6857990"/>
          </a:xfrm>
          <a:prstGeom prst="rect">
            <a:avLst/>
          </a:prstGeom>
        </p:spPr>
      </p:pic>
      <p:sp>
        <p:nvSpPr>
          <p:cNvPr id="2" name="Title 1"/>
          <p:cNvSpPr>
            <a:spLocks noGrp="1"/>
          </p:cNvSpPr>
          <p:nvPr>
            <p:ph type="title"/>
          </p:nvPr>
        </p:nvSpPr>
        <p:spPr>
          <a:xfrm>
            <a:off x="0" y="221846"/>
            <a:ext cx="7292194" cy="1627636"/>
          </a:xfrm>
        </p:spPr>
        <p:txBody>
          <a:bodyPr vert="horz" lIns="91440" tIns="45720" rIns="91440" bIns="45720" rtlCol="0" anchor="ctr" anchorCtr="0">
            <a:normAutofit/>
          </a:bodyPr>
          <a:lstStyle/>
          <a:p>
            <a:pPr algn="ctr"/>
            <a:r>
              <a:rPr lang="en-US" sz="2800" b="1" dirty="0">
                <a:solidFill>
                  <a:schemeClr val="accent1">
                    <a:lumMod val="50000"/>
                  </a:schemeClr>
                </a:solidFill>
                <a:latin typeface="Times New Roman" panose="02020603050405020304" pitchFamily="18" charset="0"/>
                <a:cs typeface="Times New Roman" panose="02020603050405020304" pitchFamily="18" charset="0"/>
              </a:rPr>
              <a:t>Women and Children Protection Units</a:t>
            </a:r>
            <a:br>
              <a:rPr lang="en-US" sz="2800" b="1" dirty="0">
                <a:solidFill>
                  <a:schemeClr val="accent1">
                    <a:lumMod val="50000"/>
                  </a:schemeClr>
                </a:solidFill>
                <a:latin typeface="Times New Roman" panose="02020603050405020304" pitchFamily="18" charset="0"/>
                <a:cs typeface="Times New Roman" panose="02020603050405020304" pitchFamily="18" charset="0"/>
              </a:rPr>
            </a:br>
            <a:endParaRPr lang="en-US" sz="28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31371" y="1220755"/>
            <a:ext cx="4704523" cy="5032089"/>
          </a:xfrm>
          <a:prstGeom prst="rect">
            <a:avLst/>
          </a:prstGeom>
        </p:spPr>
        <p:txBody>
          <a:bodyPr vert="horz" lIns="91440" tIns="45720" rIns="91440" bIns="45720" rtlCol="0">
            <a:normAutofit fontScale="4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23" indent="-457223">
              <a:lnSpc>
                <a:spcPct val="120000"/>
              </a:lnSpc>
              <a:buFont typeface="Arial" panose="020B0604020202020204" pitchFamily="34" charset="0"/>
              <a:buChar char="►"/>
              <a:defRPr/>
            </a:pPr>
            <a:r>
              <a:rPr lang="en-US" dirty="0">
                <a:solidFill>
                  <a:schemeClr val="bg1"/>
                </a:solidFill>
                <a:latin typeface="Arial" panose="020B0604020202020204" pitchFamily="34" charset="0"/>
                <a:cs typeface="Arial" panose="020B0604020202020204" pitchFamily="34" charset="0"/>
              </a:rPr>
              <a:t>The WCPUs are child and gender-friendly units using a multidisciplinary approach in providing integrated medical, psychological, social and legal services to women and children survivors of violence. </a:t>
            </a:r>
          </a:p>
          <a:p>
            <a:pPr marL="457223" indent="-457223">
              <a:lnSpc>
                <a:spcPct val="120000"/>
              </a:lnSpc>
              <a:buFont typeface="Arial" panose="020B0604020202020204" pitchFamily="34" charset="0"/>
              <a:buChar char="►"/>
              <a:defRPr/>
            </a:pPr>
            <a:endParaRPr lang="en-US" dirty="0">
              <a:solidFill>
                <a:schemeClr val="bg1"/>
              </a:solidFill>
              <a:latin typeface="Arial" panose="020B0604020202020204" pitchFamily="34" charset="0"/>
              <a:cs typeface="Arial" panose="020B0604020202020204" pitchFamily="34" charset="0"/>
            </a:endParaRPr>
          </a:p>
          <a:p>
            <a:pPr marL="457223" indent="-457223">
              <a:lnSpc>
                <a:spcPct val="120000"/>
              </a:lnSpc>
              <a:buFont typeface="Arial" panose="020B0604020202020204" pitchFamily="34" charset="0"/>
              <a:buChar char="►"/>
              <a:defRPr/>
            </a:pPr>
            <a:r>
              <a:rPr lang="en-US" dirty="0">
                <a:solidFill>
                  <a:schemeClr val="bg1"/>
                </a:solidFill>
                <a:latin typeface="Arial" panose="020B0604020202020204" pitchFamily="34" charset="0"/>
                <a:cs typeface="Arial" panose="020B0604020202020204" pitchFamily="34" charset="0"/>
              </a:rPr>
              <a:t>The WCPUs are part of hospital services.</a:t>
            </a:r>
          </a:p>
          <a:p>
            <a:pPr marL="457223" indent="-457223">
              <a:lnSpc>
                <a:spcPct val="120000"/>
              </a:lnSpc>
              <a:buFont typeface="Arial" panose="020B0604020202020204" pitchFamily="34" charset="0"/>
              <a:buChar char="►"/>
              <a:defRPr/>
            </a:pPr>
            <a:endParaRPr lang="en-US" dirty="0">
              <a:solidFill>
                <a:schemeClr val="bg1"/>
              </a:solidFill>
              <a:latin typeface="Arial" panose="020B0604020202020204" pitchFamily="34" charset="0"/>
              <a:cs typeface="Arial" panose="020B0604020202020204" pitchFamily="34" charset="0"/>
            </a:endParaRPr>
          </a:p>
          <a:p>
            <a:pPr marL="457223" indent="-457223">
              <a:lnSpc>
                <a:spcPct val="120000"/>
              </a:lnSpc>
              <a:buFont typeface="Arial" panose="020B0604020202020204" pitchFamily="34" charset="0"/>
              <a:buChar char="►"/>
              <a:defRPr/>
            </a:pPr>
            <a:r>
              <a:rPr lang="en-US" dirty="0">
                <a:solidFill>
                  <a:schemeClr val="bg1"/>
                </a:solidFill>
                <a:latin typeface="Arial" panose="020B0604020202020204" pitchFamily="34" charset="0"/>
                <a:cs typeface="Arial" panose="020B0604020202020204" pitchFamily="34" charset="0"/>
              </a:rPr>
              <a:t>The WCPUs are operated through a partnership between the Child Protection Network, the Department of Health and the local government units.</a:t>
            </a:r>
          </a:p>
          <a:p>
            <a:pPr>
              <a:lnSpc>
                <a:spcPct val="120000"/>
              </a:lnSpc>
              <a:defRPr/>
            </a:pPr>
            <a:endParaRPr lang="en-US" dirty="0">
              <a:solidFill>
                <a:schemeClr val="bg1"/>
              </a:solidFill>
              <a:latin typeface="Arial" panose="020B0604020202020204" pitchFamily="34" charset="0"/>
              <a:cs typeface="Arial" panose="020B0604020202020204" pitchFamily="34" charset="0"/>
            </a:endParaRPr>
          </a:p>
          <a:p>
            <a:pPr>
              <a:spcAft>
                <a:spcPts val="600"/>
              </a:spcAft>
              <a:defRPr/>
            </a:pPr>
            <a:endParaRPr lang="en-US" sz="1700" dirty="0">
              <a:solidFill>
                <a:srgbClr val="FFFFFF"/>
              </a:solidFill>
              <a:latin typeface="Calibri" panose="020F0502020204030204"/>
            </a:endParaRPr>
          </a:p>
        </p:txBody>
      </p:sp>
      <p:pic>
        <p:nvPicPr>
          <p:cNvPr id="2050" name="Picture 2">
            <a:extLst>
              <a:ext uri="{FF2B5EF4-FFF2-40B4-BE49-F238E27FC236}">
                <a16:creationId xmlns:a16="http://schemas.microsoft.com/office/drawing/2014/main" id="{87FDEF73-79E3-4D72-B145-BBB7828664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494" r="27978" b="-1"/>
          <a:stretch/>
        </p:blipFill>
        <p:spPr bwMode="auto">
          <a:xfrm>
            <a:off x="6874933" y="10"/>
            <a:ext cx="5317067"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CFEB2CB-E785-4366-A13B-54BBE24E6A30}"/>
              </a:ext>
            </a:extLst>
          </p:cNvPr>
          <p:cNvPicPr>
            <a:picLocks noChangeAspect="1"/>
          </p:cNvPicPr>
          <p:nvPr/>
        </p:nvPicPr>
        <p:blipFill>
          <a:blip r:embed="rId4"/>
          <a:stretch>
            <a:fillRect/>
          </a:stretch>
        </p:blipFill>
        <p:spPr>
          <a:xfrm>
            <a:off x="3142352" y="5840884"/>
            <a:ext cx="1092017" cy="646445"/>
          </a:xfrm>
          <a:prstGeom prst="rect">
            <a:avLst/>
          </a:prstGeom>
        </p:spPr>
      </p:pic>
      <p:pic>
        <p:nvPicPr>
          <p:cNvPr id="6" name="Picture 5">
            <a:extLst>
              <a:ext uri="{FF2B5EF4-FFF2-40B4-BE49-F238E27FC236}">
                <a16:creationId xmlns:a16="http://schemas.microsoft.com/office/drawing/2014/main" id="{F842A15C-301F-4C03-BD46-085B97E87367}"/>
              </a:ext>
            </a:extLst>
          </p:cNvPr>
          <p:cNvPicPr>
            <a:picLocks noChangeAspect="1"/>
          </p:cNvPicPr>
          <p:nvPr/>
        </p:nvPicPr>
        <p:blipFill>
          <a:blip r:embed="rId5"/>
          <a:stretch>
            <a:fillRect/>
          </a:stretch>
        </p:blipFill>
        <p:spPr>
          <a:xfrm>
            <a:off x="1860483" y="5840885"/>
            <a:ext cx="944775" cy="718931"/>
          </a:xfrm>
          <a:prstGeom prst="rect">
            <a:avLst/>
          </a:prstGeom>
        </p:spPr>
      </p:pic>
      <p:pic>
        <p:nvPicPr>
          <p:cNvPr id="5" name="Picture 4">
            <a:extLst>
              <a:ext uri="{FF2B5EF4-FFF2-40B4-BE49-F238E27FC236}">
                <a16:creationId xmlns:a16="http://schemas.microsoft.com/office/drawing/2014/main" id="{C6A49021-6291-C60B-FF5D-EC20436F2133}"/>
              </a:ext>
            </a:extLst>
          </p:cNvPr>
          <p:cNvPicPr>
            <a:picLocks noChangeAspect="1"/>
          </p:cNvPicPr>
          <p:nvPr/>
        </p:nvPicPr>
        <p:blipFill>
          <a:blip r:embed="rId6"/>
          <a:stretch>
            <a:fillRect/>
          </a:stretch>
        </p:blipFill>
        <p:spPr>
          <a:xfrm>
            <a:off x="4991878" y="884718"/>
            <a:ext cx="6019783" cy="6630731"/>
          </a:xfrm>
          <a:prstGeom prst="rect">
            <a:avLst/>
          </a:prstGeom>
        </p:spPr>
      </p:pic>
    </p:spTree>
    <p:extLst>
      <p:ext uri="{BB962C8B-B14F-4D97-AF65-F5344CB8AC3E}">
        <p14:creationId xmlns:p14="http://schemas.microsoft.com/office/powerpoint/2010/main" val="6398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EC444-215C-4FD1-BD40-600C0C503410}"/>
            </a:ext>
          </a:extLst>
        </p:cNvPr>
        <p:cNvGrpSpPr/>
        <p:nvPr/>
      </p:nvGrpSpPr>
      <p:grpSpPr>
        <a:xfrm>
          <a:off x="0" y="0"/>
          <a:ext cx="0" cy="0"/>
          <a:chOff x="0" y="0"/>
          <a:chExt cx="0" cy="0"/>
        </a:xfrm>
      </p:grpSpPr>
      <p:graphicFrame>
        <p:nvGraphicFramePr>
          <p:cNvPr id="9" name="Object 8">
            <a:hlinkClick r:id="" action="ppaction://ole?verb=0"/>
            <a:extLst>
              <a:ext uri="{FF2B5EF4-FFF2-40B4-BE49-F238E27FC236}">
                <a16:creationId xmlns:a16="http://schemas.microsoft.com/office/drawing/2014/main" id="{D0CDE4AD-6DC0-2907-1456-10453A8E3EBF}"/>
              </a:ext>
            </a:extLst>
          </p:cNvPr>
          <p:cNvGraphicFramePr>
            <a:graphicFrameLocks noChangeAspect="1"/>
          </p:cNvGraphicFramePr>
          <p:nvPr>
            <p:extLst>
              <p:ext uri="{D42A27DB-BD31-4B8C-83A1-F6EECF244321}">
                <p14:modId xmlns:p14="http://schemas.microsoft.com/office/powerpoint/2010/main" val="2921827779"/>
              </p:ext>
            </p:extLst>
          </p:nvPr>
        </p:nvGraphicFramePr>
        <p:xfrm>
          <a:off x="713232" y="1194619"/>
          <a:ext cx="10547162" cy="5133134"/>
        </p:xfrm>
        <a:graphic>
          <a:graphicData uri="http://schemas.openxmlformats.org/presentationml/2006/ole">
            <mc:AlternateContent xmlns:mc="http://schemas.openxmlformats.org/markup-compatibility/2006">
              <mc:Choice xmlns:v="urn:schemas-microsoft-com:vml" Requires="v">
                <p:oleObj name="Presentation" r:id="rId3" imgW="6096296" imgH="3429229" progId="PowerPoint.Show.12">
                  <p:embed/>
                </p:oleObj>
              </mc:Choice>
              <mc:Fallback>
                <p:oleObj name="Presentation" r:id="rId3" imgW="6096296" imgH="3429229" progId="PowerPoint.Show.12">
                  <p:embed/>
                  <p:pic>
                    <p:nvPicPr>
                      <p:cNvPr id="9" name="Object 8">
                        <a:hlinkClick r:id="" action="ppaction://ole?verb=0"/>
                        <a:extLst>
                          <a:ext uri="{FF2B5EF4-FFF2-40B4-BE49-F238E27FC236}">
                            <a16:creationId xmlns:a16="http://schemas.microsoft.com/office/drawing/2014/main" id="{D0CDE4AD-6DC0-2907-1456-10453A8E3EBF}"/>
                          </a:ext>
                        </a:extLst>
                      </p:cNvPr>
                      <p:cNvPicPr/>
                      <p:nvPr/>
                    </p:nvPicPr>
                    <p:blipFill>
                      <a:blip r:embed="rId4"/>
                      <a:stretch>
                        <a:fillRect/>
                      </a:stretch>
                    </p:blipFill>
                    <p:spPr>
                      <a:xfrm>
                        <a:off x="713232" y="1194619"/>
                        <a:ext cx="10547162" cy="5133134"/>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C45EC1AC-E810-5CCD-000A-8B29C42B1AF9}"/>
              </a:ext>
            </a:extLst>
          </p:cNvPr>
          <p:cNvSpPr txBox="1"/>
          <p:nvPr/>
        </p:nvSpPr>
        <p:spPr>
          <a:xfrm>
            <a:off x="2067727" y="662200"/>
            <a:ext cx="7838171" cy="461665"/>
          </a:xfrm>
          <a:prstGeom prst="rect">
            <a:avLst/>
          </a:prstGeom>
          <a:noFill/>
        </p:spPr>
        <p:txBody>
          <a:bodyPr wrap="none" rtlCol="0">
            <a:spAutoFit/>
          </a:bodyPr>
          <a:lstStyle/>
          <a:p>
            <a:r>
              <a:rPr lang="en-PH" sz="2400" b="1" dirty="0">
                <a:solidFill>
                  <a:schemeClr val="accent2">
                    <a:lumMod val="75000"/>
                  </a:schemeClr>
                </a:solidFill>
                <a:latin typeface="Times New Roman" panose="02020603050405020304" pitchFamily="18" charset="0"/>
                <a:cs typeface="Times New Roman" panose="02020603050405020304" pitchFamily="18" charset="0"/>
              </a:rPr>
              <a:t>173 Women and Children Protection Units in 70 Provinces</a:t>
            </a:r>
          </a:p>
        </p:txBody>
      </p:sp>
    </p:spTree>
    <p:extLst>
      <p:ext uri="{BB962C8B-B14F-4D97-AF65-F5344CB8AC3E}">
        <p14:creationId xmlns:p14="http://schemas.microsoft.com/office/powerpoint/2010/main" val="215400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7CE044-9051-9A6B-E04D-DC40840F82E8}"/>
              </a:ext>
            </a:extLst>
          </p:cNvPr>
          <p:cNvSpPr txBox="1">
            <a:spLocks noGrp="1"/>
          </p:cNvSpPr>
          <p:nvPr>
            <p:ph type="title"/>
          </p:nvPr>
        </p:nvSpPr>
        <p:spPr>
          <a:xfrm>
            <a:off x="2683795" y="396085"/>
            <a:ext cx="6684202" cy="646331"/>
          </a:xfrm>
          <a:prstGeom prst="rect">
            <a:avLst/>
          </a:prstGeom>
          <a:noFill/>
        </p:spPr>
        <p:txBody>
          <a:bodyPr wrap="none" rtlCol="0">
            <a:spAutoFit/>
          </a:bodyPr>
          <a:lstStyle/>
          <a:p>
            <a:pPr algn="ctr"/>
            <a:r>
              <a:rPr lang="en-US" sz="4000" b="1" dirty="0">
                <a:solidFill>
                  <a:schemeClr val="tx2"/>
                </a:solidFill>
                <a:latin typeface="Times New Roman" panose="02020603050405020304" pitchFamily="18" charset="0"/>
                <a:cs typeface="Times New Roman" panose="02020603050405020304" pitchFamily="18" charset="0"/>
              </a:rPr>
              <a:t>SCALING UP FOR IMPACT</a:t>
            </a:r>
            <a:endParaRPr lang="en-PH" sz="4000" b="1" dirty="0">
              <a:solidFill>
                <a:schemeClr val="tx2"/>
              </a:solidFill>
              <a:latin typeface="Times New Roman" panose="02020603050405020304" pitchFamily="18" charset="0"/>
              <a:cs typeface="Times New Roman" panose="02020603050405020304" pitchFamily="18" charset="0"/>
            </a:endParaRPr>
          </a:p>
        </p:txBody>
      </p:sp>
      <p:pic>
        <p:nvPicPr>
          <p:cNvPr id="7" name="Google Shape;554;p18">
            <a:extLst>
              <a:ext uri="{FF2B5EF4-FFF2-40B4-BE49-F238E27FC236}">
                <a16:creationId xmlns:a16="http://schemas.microsoft.com/office/drawing/2014/main" id="{5E9E7187-6891-7F83-FC18-D6A1381AB0FA}"/>
              </a:ext>
            </a:extLst>
          </p:cNvPr>
          <p:cNvPicPr preferRelativeResize="0">
            <a:picLocks noGrp="1"/>
          </p:cNvPicPr>
          <p:nvPr>
            <p:ph type="tbl" sz="quarter" idx="14"/>
          </p:nvPr>
        </p:nvPicPr>
        <p:blipFill rotWithShape="1">
          <a:blip r:embed="rId3">
            <a:alphaModFix/>
          </a:blip>
          <a:srcRect/>
          <a:stretch/>
        </p:blipFill>
        <p:spPr>
          <a:xfrm>
            <a:off x="1551432" y="1188656"/>
            <a:ext cx="9089136" cy="4608640"/>
          </a:xfrm>
          <a:prstGeom prst="rect">
            <a:avLst/>
          </a:prstGeom>
          <a:noFill/>
          <a:ln>
            <a:noFill/>
          </a:ln>
        </p:spPr>
      </p:pic>
      <p:sp>
        <p:nvSpPr>
          <p:cNvPr id="9" name="TextBox 8">
            <a:extLst>
              <a:ext uri="{FF2B5EF4-FFF2-40B4-BE49-F238E27FC236}">
                <a16:creationId xmlns:a16="http://schemas.microsoft.com/office/drawing/2014/main" id="{81E3D893-6F62-E575-255C-D61DBC256947}"/>
              </a:ext>
            </a:extLst>
          </p:cNvPr>
          <p:cNvSpPr txBox="1"/>
          <p:nvPr/>
        </p:nvSpPr>
        <p:spPr>
          <a:xfrm>
            <a:off x="3273521" y="5943536"/>
            <a:ext cx="6094476" cy="646331"/>
          </a:xfrm>
          <a:prstGeom prst="rect">
            <a:avLst/>
          </a:prstGeom>
          <a:noFill/>
        </p:spPr>
        <p:txBody>
          <a:bodyPr wrap="square">
            <a:spAutoFit/>
          </a:bodyPr>
          <a:lstStyle/>
          <a:p>
            <a:r>
              <a:rPr lang="en-US" sz="1800" dirty="0">
                <a:latin typeface="Times New Roman" panose="02020603050405020304" pitchFamily="18" charset="0"/>
                <a:cs typeface="Times New Roman" panose="02020603050405020304" pitchFamily="18" charset="0"/>
              </a:rPr>
              <a:t>INSPIRE Working Group. (2021) INSPIRE Guide to Adaptation and Scale-Up. New York: INSPIRE Working Group; 2021.</a:t>
            </a:r>
            <a:endParaRPr lang="en-PH"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569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C18352-8F4D-6132-C35D-B68E0965A699}"/>
              </a:ext>
            </a:extLst>
          </p:cNvPr>
          <p:cNvSpPr txBox="1"/>
          <p:nvPr/>
        </p:nvSpPr>
        <p:spPr>
          <a:xfrm>
            <a:off x="1267692" y="900546"/>
            <a:ext cx="9552708" cy="1077218"/>
          </a:xfrm>
          <a:prstGeom prst="rect">
            <a:avLst/>
          </a:prstGeom>
          <a:noFill/>
        </p:spPr>
        <p:txBody>
          <a:bodyPr wrap="square" rtlCol="0">
            <a:spAutoFit/>
          </a:bodyPr>
          <a:lstStyle/>
          <a:p>
            <a:pPr algn="ctr"/>
            <a:r>
              <a:rPr lang="en-US" sz="3200" b="1" dirty="0">
                <a:solidFill>
                  <a:srgbClr val="FFFF00"/>
                </a:solidFill>
              </a:rPr>
              <a:t>What is the biggest bottleneck in implementing INSPIRE  in your country?</a:t>
            </a:r>
            <a:endParaRPr lang="en-PH" sz="3200" b="1" dirty="0">
              <a:solidFill>
                <a:srgbClr val="FFFF00"/>
              </a:solidFill>
            </a:endParaRPr>
          </a:p>
        </p:txBody>
      </p:sp>
      <p:pic>
        <p:nvPicPr>
          <p:cNvPr id="3" name="Picture 2">
            <a:extLst>
              <a:ext uri="{FF2B5EF4-FFF2-40B4-BE49-F238E27FC236}">
                <a16:creationId xmlns:a16="http://schemas.microsoft.com/office/drawing/2014/main" id="{D65A34D4-71CC-08BC-1DC3-59EA91150412}"/>
              </a:ext>
            </a:extLst>
          </p:cNvPr>
          <p:cNvPicPr>
            <a:picLocks noChangeAspect="1"/>
          </p:cNvPicPr>
          <p:nvPr/>
        </p:nvPicPr>
        <p:blipFill>
          <a:blip r:embed="rId2"/>
          <a:stretch>
            <a:fillRect/>
          </a:stretch>
        </p:blipFill>
        <p:spPr>
          <a:xfrm>
            <a:off x="3622963" y="2133599"/>
            <a:ext cx="4433455" cy="4433455"/>
          </a:xfrm>
          <a:prstGeom prst="rect">
            <a:avLst/>
          </a:prstGeom>
        </p:spPr>
      </p:pic>
    </p:spTree>
    <p:extLst>
      <p:ext uri="{BB962C8B-B14F-4D97-AF65-F5344CB8AC3E}">
        <p14:creationId xmlns:p14="http://schemas.microsoft.com/office/powerpoint/2010/main" val="1235482958"/>
      </p:ext>
    </p:extLst>
  </p:cSld>
  <p:clrMapOvr>
    <a:masterClrMapping/>
  </p:clrMapOvr>
</p:sld>
</file>

<file path=ppt/theme/theme1.xml><?xml version="1.0" encoding="utf-8"?>
<a:theme xmlns:a="http://schemas.openxmlformats.org/drawingml/2006/main" name="Custom">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67670762_wac_SD_V12" id="{7A12FC3B-6876-4B64-BD29-85411680474D}" vid="{FAF419BD-AB88-4BA8-B634-A11C4B16F0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C01411-FC44-465B-AE6A-48D4493414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A918A9-726B-4A91-8209-236B8401AFF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Vapor Trail design</Template>
  <TotalTime>236</TotalTime>
  <Words>787</Words>
  <Application>Microsoft Office PowerPoint</Application>
  <PresentationFormat>Widescreen</PresentationFormat>
  <Paragraphs>130</Paragraphs>
  <Slides>28</Slides>
  <Notes>19</Notes>
  <HiddenSlides>0</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40" baseType="lpstr">
      <vt:lpstr>Algerian</vt:lpstr>
      <vt:lpstr>Arial</vt:lpstr>
      <vt:lpstr>Arial Black</vt:lpstr>
      <vt:lpstr>Berlin Sans FB Demi</vt:lpstr>
      <vt:lpstr>Bernard MT Condensed</vt:lpstr>
      <vt:lpstr>Calibri</vt:lpstr>
      <vt:lpstr>Century Gothic</vt:lpstr>
      <vt:lpstr>Courier New</vt:lpstr>
      <vt:lpstr>Sagona Book</vt:lpstr>
      <vt:lpstr>Times New Roman</vt:lpstr>
      <vt:lpstr>Custom</vt:lpstr>
      <vt:lpstr>Presentation</vt:lpstr>
      <vt:lpstr>What have we learned from implementing inspire in  LMICs ?   Bernadette J. Madrid, MD Executive director child protection Network foundation,Inc.</vt:lpstr>
      <vt:lpstr>PowerPoint Presentation</vt:lpstr>
      <vt:lpstr>PowerPoint Presentation</vt:lpstr>
      <vt:lpstr>Objectives</vt:lpstr>
      <vt:lpstr>Use existing delivery platforms whenever possible</vt:lpstr>
      <vt:lpstr>Women and Children Protection Units </vt:lpstr>
      <vt:lpstr>PowerPoint Presentation</vt:lpstr>
      <vt:lpstr>SCALING UP FOR IMPACT</vt:lpstr>
      <vt:lpstr>PowerPoint Presentation</vt:lpstr>
      <vt:lpstr>The workforce is usually the implementation bottleneck</vt:lpstr>
      <vt:lpstr>PowerPoint Presentation</vt:lpstr>
      <vt:lpstr>PowerPoint Presentation</vt:lpstr>
      <vt:lpstr>Political commitment must translate into budgets</vt:lpstr>
      <vt:lpstr>Program Sustainability </vt:lpstr>
      <vt:lpstr>INSPIRE works best as an  integrated package</vt:lpstr>
      <vt:lpstr>Working in silos</vt:lpstr>
      <vt:lpstr>INSPIRE is not seven programs- It is a system</vt:lpstr>
      <vt:lpstr>PowerPoint Presentation</vt:lpstr>
      <vt:lpstr>Multi sectoral coordination requires authority &amp; accountability</vt:lpstr>
      <vt:lpstr>PowerPoint Presentation</vt:lpstr>
      <vt:lpstr>PowerPoint Presentation</vt:lpstr>
      <vt:lpstr>PowerPoint Presentation</vt:lpstr>
      <vt:lpstr>Decentralization is both an opportunity and a risk</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Bernadette Madrid</dc:creator>
  <cp:lastModifiedBy>SP Guest</cp:lastModifiedBy>
  <cp:revision>2</cp:revision>
  <dcterms:created xsi:type="dcterms:W3CDTF">2026-08-19T06:18:10Z</dcterms:created>
  <dcterms:modified xsi:type="dcterms:W3CDTF">2026-08-26T05:34:00Z</dcterms:modified>
</cp:coreProperties>
</file>