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258" r:id="rId2"/>
    <p:sldId id="2147470442" r:id="rId3"/>
    <p:sldId id="2147470443" r:id="rId4"/>
    <p:sldId id="259" r:id="rId5"/>
    <p:sldId id="2147470452" r:id="rId6"/>
    <p:sldId id="2147470454" r:id="rId7"/>
    <p:sldId id="261" r:id="rId8"/>
    <p:sldId id="2147470444" r:id="rId9"/>
    <p:sldId id="2147470446" r:id="rId10"/>
    <p:sldId id="410" r:id="rId11"/>
    <p:sldId id="405" r:id="rId12"/>
    <p:sldId id="280" r:id="rId13"/>
    <p:sldId id="411" r:id="rId14"/>
    <p:sldId id="1101" r:id="rId15"/>
    <p:sldId id="2147470411" r:id="rId16"/>
    <p:sldId id="2147470441" r:id="rId17"/>
    <p:sldId id="277" r:id="rId18"/>
    <p:sldId id="279" r:id="rId19"/>
    <p:sldId id="267" r:id="rId20"/>
    <p:sldId id="392" r:id="rId21"/>
    <p:sldId id="397" r:id="rId22"/>
  </p:sldIdLst>
  <p:sldSz cx="9144000" cy="5143500" type="screen16x9"/>
  <p:notesSz cx="6858000" cy="1943100"/>
  <p:defaultText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pos="204" userDrawn="1">
          <p15:clr>
            <a:srgbClr val="A4A3A4"/>
          </p15:clr>
        </p15:guide>
        <p15:guide id="4" pos="5556" userDrawn="1">
          <p15:clr>
            <a:srgbClr val="A4A3A4"/>
          </p15:clr>
        </p15:guide>
        <p15:guide id="5" orient="horz" pos="169" userDrawn="1">
          <p15:clr>
            <a:srgbClr val="A4A3A4"/>
          </p15:clr>
        </p15:guide>
        <p15:guide id="6" orient="horz" pos="30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EBA"/>
    <a:srgbClr val="205260"/>
    <a:srgbClr val="D3533F"/>
    <a:srgbClr val="1C8665"/>
    <a:srgbClr val="8E2F24"/>
    <a:srgbClr val="E8AE1C"/>
    <a:srgbClr val="CD3767"/>
    <a:srgbClr val="1679AA"/>
    <a:srgbClr val="B98B17"/>
    <a:srgbClr val="2B40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5C9883-CCED-4C73-96AF-7F31F04B0014}" v="12" dt="2026-08-26T21:53:12.8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203" autoAdjust="0"/>
  </p:normalViewPr>
  <p:slideViewPr>
    <p:cSldViewPr snapToGrid="0">
      <p:cViewPr varScale="1">
        <p:scale>
          <a:sx n="80" d="100"/>
          <a:sy n="80" d="100"/>
        </p:scale>
        <p:origin x="1522" y="48"/>
      </p:cViewPr>
      <p:guideLst>
        <p:guide orient="horz" pos="1620"/>
        <p:guide pos="2880"/>
        <p:guide pos="204"/>
        <p:guide pos="5556"/>
        <p:guide orient="horz" pos="169"/>
        <p:guide orient="horz" pos="3072"/>
      </p:guideLst>
    </p:cSldViewPr>
  </p:slideViewPr>
  <p:notesTextViewPr>
    <p:cViewPr>
      <p:scale>
        <a:sx n="1" d="1"/>
        <a:sy n="1" d="1"/>
      </p:scale>
      <p:origin x="0" y="-1181"/>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DUREIRA LIMA, Joana" userId="927382d2-c5e5-47f2-aaa4-cad27d2b5770" providerId="ADAL" clId="{24F8FB4A-C1D6-4D36-BFB0-7A66EE1011BD}"/>
    <pc:docChg chg="undo custSel addSld modSld sldOrd">
      <pc:chgData name="MADUREIRA LIMA, Joana" userId="927382d2-c5e5-47f2-aaa4-cad27d2b5770" providerId="ADAL" clId="{24F8FB4A-C1D6-4D36-BFB0-7A66EE1011BD}" dt="2026-08-26T22:03:55.939" v="1012" actId="20577"/>
      <pc:docMkLst>
        <pc:docMk/>
      </pc:docMkLst>
      <pc:sldChg chg="add modNotesTx">
        <pc:chgData name="MADUREIRA LIMA, Joana" userId="927382d2-c5e5-47f2-aaa4-cad27d2b5770" providerId="ADAL" clId="{24F8FB4A-C1D6-4D36-BFB0-7A66EE1011BD}" dt="2026-08-26T21:39:51.170" v="911" actId="20577"/>
        <pc:sldMkLst>
          <pc:docMk/>
          <pc:sldMk cId="2783537131" sldId="258"/>
        </pc:sldMkLst>
      </pc:sldChg>
      <pc:sldChg chg="modNotesTx">
        <pc:chgData name="MADUREIRA LIMA, Joana" userId="927382d2-c5e5-47f2-aaa4-cad27d2b5770" providerId="ADAL" clId="{24F8FB4A-C1D6-4D36-BFB0-7A66EE1011BD}" dt="2026-08-26T00:43:18.080" v="332" actId="20577"/>
        <pc:sldMkLst>
          <pc:docMk/>
          <pc:sldMk cId="3344669072" sldId="259"/>
        </pc:sldMkLst>
      </pc:sldChg>
      <pc:sldChg chg="ord modNotesTx">
        <pc:chgData name="MADUREIRA LIMA, Joana" userId="927382d2-c5e5-47f2-aaa4-cad27d2b5770" providerId="ADAL" clId="{24F8FB4A-C1D6-4D36-BFB0-7A66EE1011BD}" dt="2026-08-26T00:44:12.167" v="334" actId="20577"/>
        <pc:sldMkLst>
          <pc:docMk/>
          <pc:sldMk cId="4089084930" sldId="261"/>
        </pc:sldMkLst>
      </pc:sldChg>
      <pc:sldChg chg="add">
        <pc:chgData name="MADUREIRA LIMA, Joana" userId="927382d2-c5e5-47f2-aaa4-cad27d2b5770" providerId="ADAL" clId="{24F8FB4A-C1D6-4D36-BFB0-7A66EE1011BD}" dt="2026-08-26T21:52:17.052" v="990"/>
        <pc:sldMkLst>
          <pc:docMk/>
          <pc:sldMk cId="4218915919" sldId="277"/>
        </pc:sldMkLst>
      </pc:sldChg>
      <pc:sldChg chg="add">
        <pc:chgData name="MADUREIRA LIMA, Joana" userId="927382d2-c5e5-47f2-aaa4-cad27d2b5770" providerId="ADAL" clId="{24F8FB4A-C1D6-4D36-BFB0-7A66EE1011BD}" dt="2026-08-26T21:52:17.052" v="990"/>
        <pc:sldMkLst>
          <pc:docMk/>
          <pc:sldMk cId="2420595139" sldId="279"/>
        </pc:sldMkLst>
      </pc:sldChg>
      <pc:sldChg chg="modNotesTx">
        <pc:chgData name="MADUREIRA LIMA, Joana" userId="927382d2-c5e5-47f2-aaa4-cad27d2b5770" providerId="ADAL" clId="{24F8FB4A-C1D6-4D36-BFB0-7A66EE1011BD}" dt="2026-08-26T22:01:42.243" v="995" actId="20577"/>
        <pc:sldMkLst>
          <pc:docMk/>
          <pc:sldMk cId="2467019369" sldId="280"/>
        </pc:sldMkLst>
      </pc:sldChg>
      <pc:sldChg chg="addSp delSp add mod">
        <pc:chgData name="MADUREIRA LIMA, Joana" userId="927382d2-c5e5-47f2-aaa4-cad27d2b5770" providerId="ADAL" clId="{24F8FB4A-C1D6-4D36-BFB0-7A66EE1011BD}" dt="2026-08-26T21:53:31.366" v="994" actId="21"/>
        <pc:sldMkLst>
          <pc:docMk/>
          <pc:sldMk cId="1735175821" sldId="397"/>
        </pc:sldMkLst>
        <pc:spChg chg="del">
          <ac:chgData name="MADUREIRA LIMA, Joana" userId="927382d2-c5e5-47f2-aaa4-cad27d2b5770" providerId="ADAL" clId="{24F8FB4A-C1D6-4D36-BFB0-7A66EE1011BD}" dt="2026-08-26T21:53:31.366" v="994" actId="21"/>
          <ac:spMkLst>
            <pc:docMk/>
            <pc:sldMk cId="1735175821" sldId="397"/>
            <ac:spMk id="3" creationId="{E320656D-6AB7-0142-9A8D-0F4E527CDE24}"/>
          </ac:spMkLst>
        </pc:spChg>
        <pc:spChg chg="add del">
          <ac:chgData name="MADUREIRA LIMA, Joana" userId="927382d2-c5e5-47f2-aaa4-cad27d2b5770" providerId="ADAL" clId="{24F8FB4A-C1D6-4D36-BFB0-7A66EE1011BD}" dt="2026-08-26T21:53:24.694" v="993" actId="21"/>
          <ac:spMkLst>
            <pc:docMk/>
            <pc:sldMk cId="1735175821" sldId="397"/>
            <ac:spMk id="6" creationId="{7F891CBD-41D1-4B43-B0CE-5741515214CE}"/>
          </ac:spMkLst>
        </pc:spChg>
      </pc:sldChg>
      <pc:sldChg chg="ord modNotesTx">
        <pc:chgData name="MADUREIRA LIMA, Joana" userId="927382d2-c5e5-47f2-aaa4-cad27d2b5770" providerId="ADAL" clId="{24F8FB4A-C1D6-4D36-BFB0-7A66EE1011BD}" dt="2026-08-26T21:43:35.468" v="989" actId="20577"/>
        <pc:sldMkLst>
          <pc:docMk/>
          <pc:sldMk cId="4272084343" sldId="405"/>
        </pc:sldMkLst>
      </pc:sldChg>
      <pc:sldChg chg="add">
        <pc:chgData name="MADUREIRA LIMA, Joana" userId="927382d2-c5e5-47f2-aaa4-cad27d2b5770" providerId="ADAL" clId="{24F8FB4A-C1D6-4D36-BFB0-7A66EE1011BD}" dt="2026-08-26T00:38:18.751" v="8"/>
        <pc:sldMkLst>
          <pc:docMk/>
          <pc:sldMk cId="2277318040" sldId="410"/>
        </pc:sldMkLst>
      </pc:sldChg>
      <pc:sldChg chg="modNotesTx">
        <pc:chgData name="MADUREIRA LIMA, Joana" userId="927382d2-c5e5-47f2-aaa4-cad27d2b5770" providerId="ADAL" clId="{24F8FB4A-C1D6-4D36-BFB0-7A66EE1011BD}" dt="2026-08-26T22:03:55.939" v="1012" actId="20577"/>
        <pc:sldMkLst>
          <pc:docMk/>
          <pc:sldMk cId="1763964183" sldId="411"/>
        </pc:sldMkLst>
      </pc:sldChg>
      <pc:sldChg chg="modNotesTx">
        <pc:chgData name="MADUREIRA LIMA, Joana" userId="927382d2-c5e5-47f2-aaa4-cad27d2b5770" providerId="ADAL" clId="{24F8FB4A-C1D6-4D36-BFB0-7A66EE1011BD}" dt="2026-08-26T10:17:36.174" v="908" actId="20577"/>
        <pc:sldMkLst>
          <pc:docMk/>
          <pc:sldMk cId="1637439031" sldId="1101"/>
        </pc:sldMkLst>
      </pc:sldChg>
      <pc:sldChg chg="modNotesTx">
        <pc:chgData name="MADUREIRA LIMA, Joana" userId="927382d2-c5e5-47f2-aaa4-cad27d2b5770" providerId="ADAL" clId="{24F8FB4A-C1D6-4D36-BFB0-7A66EE1011BD}" dt="2026-08-26T10:17:42.336" v="909" actId="20577"/>
        <pc:sldMkLst>
          <pc:docMk/>
          <pc:sldMk cId="1379757165" sldId="2147470411"/>
        </pc:sldMkLst>
      </pc:sldChg>
      <pc:sldChg chg="add">
        <pc:chgData name="MADUREIRA LIMA, Joana" userId="927382d2-c5e5-47f2-aaa4-cad27d2b5770" providerId="ADAL" clId="{24F8FB4A-C1D6-4D36-BFB0-7A66EE1011BD}" dt="2026-08-26T00:36:07.838" v="0"/>
        <pc:sldMkLst>
          <pc:docMk/>
          <pc:sldMk cId="1344218047" sldId="2147470442"/>
        </pc:sldMkLst>
      </pc:sldChg>
      <pc:sldChg chg="add">
        <pc:chgData name="MADUREIRA LIMA, Joana" userId="927382d2-c5e5-47f2-aaa4-cad27d2b5770" providerId="ADAL" clId="{24F8FB4A-C1D6-4D36-BFB0-7A66EE1011BD}" dt="2026-08-26T00:36:07.838" v="0"/>
        <pc:sldMkLst>
          <pc:docMk/>
          <pc:sldMk cId="3954798905" sldId="2147470443"/>
        </pc:sldMkLst>
      </pc:sldChg>
      <pc:sldChg chg="add">
        <pc:chgData name="MADUREIRA LIMA, Joana" userId="927382d2-c5e5-47f2-aaa4-cad27d2b5770" providerId="ADAL" clId="{24F8FB4A-C1D6-4D36-BFB0-7A66EE1011BD}" dt="2026-08-26T00:38:18.751" v="8"/>
        <pc:sldMkLst>
          <pc:docMk/>
          <pc:sldMk cId="3974167514" sldId="2147470444"/>
        </pc:sldMkLst>
      </pc:sldChg>
      <pc:sldChg chg="add">
        <pc:chgData name="MADUREIRA LIMA, Joana" userId="927382d2-c5e5-47f2-aaa4-cad27d2b5770" providerId="ADAL" clId="{24F8FB4A-C1D6-4D36-BFB0-7A66EE1011BD}" dt="2026-08-26T00:38:18.751" v="8"/>
        <pc:sldMkLst>
          <pc:docMk/>
          <pc:sldMk cId="3055489671" sldId="2147470446"/>
        </pc:sldMkLst>
      </pc:sldChg>
      <pc:sldChg chg="add ord">
        <pc:chgData name="MADUREIRA LIMA, Joana" userId="927382d2-c5e5-47f2-aaa4-cad27d2b5770" providerId="ADAL" clId="{24F8FB4A-C1D6-4D36-BFB0-7A66EE1011BD}" dt="2026-08-26T00:37:45.683" v="5"/>
        <pc:sldMkLst>
          <pc:docMk/>
          <pc:sldMk cId="707924446" sldId="2147470452"/>
        </pc:sldMkLst>
      </pc:sldChg>
      <pc:sldChg chg="add ord">
        <pc:chgData name="MADUREIRA LIMA, Joana" userId="927382d2-c5e5-47f2-aaa4-cad27d2b5770" providerId="ADAL" clId="{24F8FB4A-C1D6-4D36-BFB0-7A66EE1011BD}" dt="2026-08-26T00:37:47.497" v="7"/>
        <pc:sldMkLst>
          <pc:docMk/>
          <pc:sldMk cId="3463028606" sldId="214747045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C761741D-8047-E147-9975-85804EEAF82B}" type="datetimeFigureOut">
              <a:rPr lang="en-US" smtClean="0"/>
              <a:t>8/27/2026</a:t>
            </a:fld>
            <a:endParaRPr lang="en-US"/>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AE647AFE-849B-D645-9717-9E6984E9FD38}" type="slidenum">
              <a:rPr lang="en-US" smtClean="0"/>
              <a:t>‹#›</a:t>
            </a:fld>
            <a:endParaRPr lang="en-US"/>
          </a:p>
        </p:txBody>
      </p:sp>
    </p:spTree>
    <p:extLst>
      <p:ext uri="{BB962C8B-B14F-4D97-AF65-F5344CB8AC3E}">
        <p14:creationId xmlns:p14="http://schemas.microsoft.com/office/powerpoint/2010/main" val="789199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1F98516A-B6B4-F242-8A45-8C7AC8E6F1E8}" type="datetimeFigureOut">
              <a:rPr lang="en-US" smtClean="0"/>
              <a:t>8/27/2026</a:t>
            </a:fld>
            <a:endParaRPr lang="en-US"/>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16A3BCA2-D78F-6247-B9E9-1E8787BF5D8A}" type="slidenum">
              <a:rPr lang="en-US" smtClean="0"/>
              <a:t>‹#›</a:t>
            </a:fld>
            <a:endParaRPr lang="en-US"/>
          </a:p>
        </p:txBody>
      </p:sp>
    </p:spTree>
    <p:extLst>
      <p:ext uri="{BB962C8B-B14F-4D97-AF65-F5344CB8AC3E}">
        <p14:creationId xmlns:p14="http://schemas.microsoft.com/office/powerpoint/2010/main" val="130060903"/>
      </p:ext>
    </p:extLst>
  </p:cSld>
  <p:clrMap bg1="lt1" tx1="dk1" bg2="lt2" tx2="dk2" accent1="accent1" accent2="accent2" accent3="accent3" accent4="accent4" accent5="accent5" accent6="accent6" hlink="hlink" folHlink="folHlink"/>
  <p:notesStyle>
    <a:lvl1pPr marL="0" algn="l" defTabSz="685766" rtl="0" eaLnBrk="1" latinLnBrk="0" hangingPunct="1">
      <a:defRPr sz="900" kern="1200">
        <a:solidFill>
          <a:schemeClr val="tx1"/>
        </a:solidFill>
        <a:latin typeface="+mn-lt"/>
        <a:ea typeface="+mn-ea"/>
        <a:cs typeface="+mn-cs"/>
      </a:defRPr>
    </a:lvl1pPr>
    <a:lvl2pPr marL="342884" algn="l" defTabSz="685766" rtl="0" eaLnBrk="1" latinLnBrk="0" hangingPunct="1">
      <a:defRPr sz="900" kern="1200">
        <a:solidFill>
          <a:schemeClr val="tx1"/>
        </a:solidFill>
        <a:latin typeface="+mn-lt"/>
        <a:ea typeface="+mn-ea"/>
        <a:cs typeface="+mn-cs"/>
      </a:defRPr>
    </a:lvl2pPr>
    <a:lvl3pPr marL="685766" algn="l" defTabSz="685766" rtl="0" eaLnBrk="1" latinLnBrk="0" hangingPunct="1">
      <a:defRPr sz="900" kern="1200">
        <a:solidFill>
          <a:schemeClr val="tx1"/>
        </a:solidFill>
        <a:latin typeface="+mn-lt"/>
        <a:ea typeface="+mn-ea"/>
        <a:cs typeface="+mn-cs"/>
      </a:defRPr>
    </a:lvl3pPr>
    <a:lvl4pPr marL="1028649" algn="l" defTabSz="685766" rtl="0" eaLnBrk="1" latinLnBrk="0" hangingPunct="1">
      <a:defRPr sz="900" kern="1200">
        <a:solidFill>
          <a:schemeClr val="tx1"/>
        </a:solidFill>
        <a:latin typeface="+mn-lt"/>
        <a:ea typeface="+mn-ea"/>
        <a:cs typeface="+mn-cs"/>
      </a:defRPr>
    </a:lvl4pPr>
    <a:lvl5pPr marL="1371532" algn="l" defTabSz="685766" rtl="0" eaLnBrk="1" latinLnBrk="0" hangingPunct="1">
      <a:defRPr sz="900" kern="1200">
        <a:solidFill>
          <a:schemeClr val="tx1"/>
        </a:solidFill>
        <a:latin typeface="+mn-lt"/>
        <a:ea typeface="+mn-ea"/>
        <a:cs typeface="+mn-cs"/>
      </a:defRPr>
    </a:lvl5pPr>
    <a:lvl6pPr marL="1714415" algn="l" defTabSz="685766" rtl="0" eaLnBrk="1" latinLnBrk="0" hangingPunct="1">
      <a:defRPr sz="900" kern="1200">
        <a:solidFill>
          <a:schemeClr val="tx1"/>
        </a:solidFill>
        <a:latin typeface="+mn-lt"/>
        <a:ea typeface="+mn-ea"/>
        <a:cs typeface="+mn-cs"/>
      </a:defRPr>
    </a:lvl6pPr>
    <a:lvl7pPr marL="2057297" algn="l" defTabSz="685766" rtl="0" eaLnBrk="1" latinLnBrk="0" hangingPunct="1">
      <a:defRPr sz="900" kern="1200">
        <a:solidFill>
          <a:schemeClr val="tx1"/>
        </a:solidFill>
        <a:latin typeface="+mn-lt"/>
        <a:ea typeface="+mn-ea"/>
        <a:cs typeface="+mn-cs"/>
      </a:defRPr>
    </a:lvl7pPr>
    <a:lvl8pPr marL="2400180" algn="l" defTabSz="685766" rtl="0" eaLnBrk="1" latinLnBrk="0" hangingPunct="1">
      <a:defRPr sz="900" kern="1200">
        <a:solidFill>
          <a:schemeClr val="tx1"/>
        </a:solidFill>
        <a:latin typeface="+mn-lt"/>
        <a:ea typeface="+mn-ea"/>
        <a:cs typeface="+mn-cs"/>
      </a:defRPr>
    </a:lvl8pPr>
    <a:lvl9pPr marL="2743064" algn="l" defTabSz="685766"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pediatrics.aappublications.org/content/early/2016/01/25/peds.2015-4079"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publications.aap.org/pediatrics/article-abstract/137/3/e20154079/81439/Global-Prevalence-of-Past-year-Violence-Against?redirectedFrom=fulltex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everyone, and thank you to the Rise Up Policy Forum for having us. I'm Joana Madureira Lima , I’m the coordinator for Social Determinants of Health at WHO Regional Office for the Western Pacific. I’m joined today by Dr Bernadette Madrid, Director of the Child Protection Unit (CPU) of the University of the Philippines Manila, who will share what implementation looks like on the ground with the concrete example of the Philippines.</a:t>
            </a:r>
          </a:p>
          <a:p>
            <a:endParaRPr lang="en-US" dirty="0"/>
          </a:p>
          <a:p>
            <a:r>
              <a:rPr lang="en-US" dirty="0"/>
              <a:t>Over the next fifteen minutes, I want to give you an update on INSPIRE, walk through what the newest evidence tells us, and the priorities for its next phase. Many of you will be familiar with INSPIRE in your own practices in your respective countries but for those of you </a:t>
            </a:r>
            <a:r>
              <a:rPr lang="en-US" dirty="0" err="1"/>
              <a:t>arent</a:t>
            </a:r>
            <a:r>
              <a:rPr lang="en-US" dirty="0"/>
              <a:t>, INSPIRE is an evidence-based technical framework launched in 2016 by the World Health Organization (WHO), UNICEF, and global partners to help countries and communities end violence against children aged 0 to 17 years.</a:t>
            </a:r>
          </a:p>
          <a:p>
            <a:endParaRPr lang="en-US" dirty="0"/>
          </a:p>
          <a:p>
            <a:r>
              <a:rPr lang="en-US" dirty="0"/>
              <a:t>I mentioned that I work in this region but his is a global conference and INSPIRE is a global tool so let’s start with a bit of a global Birdseye view</a:t>
            </a:r>
          </a:p>
          <a:p>
            <a:endParaRPr lang="en-US" dirty="0"/>
          </a:p>
          <a:p>
            <a:r>
              <a:rPr lang="en-US" dirty="0"/>
              <a:t>Globally, up to one billion children — roughly every second child — experienced physical, sexual or psychological violence in the past year.</a:t>
            </a:r>
          </a:p>
          <a:p>
            <a:endParaRPr lang="de-DE" dirty="0"/>
          </a:p>
        </p:txBody>
      </p:sp>
      <p:sp>
        <p:nvSpPr>
          <p:cNvPr id="4" name="Slide Number Placeholder 3"/>
          <p:cNvSpPr>
            <a:spLocks noGrp="1"/>
          </p:cNvSpPr>
          <p:nvPr>
            <p:ph type="sldNum" sz="quarter" idx="5"/>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9509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a:solidFill>
                  <a:schemeClr val="tx1"/>
                </a:solidFill>
                <a:effectLst/>
                <a:latin typeface="+mn-lt"/>
                <a:ea typeface="+mn-ea"/>
                <a:cs typeface="+mn-cs"/>
              </a:rPr>
              <a:t>The types of violence covered by INSPIRE are:</a:t>
            </a:r>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GB" sz="1100" kern="1200">
                <a:solidFill>
                  <a:schemeClr val="tx1"/>
                </a:solidFill>
                <a:effectLst/>
                <a:latin typeface="+mn-lt"/>
                <a:ea typeface="+mn-ea"/>
                <a:cs typeface="+mn-cs"/>
              </a:rPr>
              <a:t>child maltreatment, most often at the hands of parents and caregivers; </a:t>
            </a:r>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GB" sz="1100" kern="1200">
                <a:solidFill>
                  <a:schemeClr val="tx1"/>
                </a:solidFill>
                <a:effectLst/>
                <a:latin typeface="+mn-lt"/>
                <a:ea typeface="+mn-ea"/>
                <a:cs typeface="+mn-cs"/>
              </a:rPr>
              <a:t>bullying and youth violence which is typically between peers; </a:t>
            </a:r>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GB" sz="1100" kern="1200">
                <a:solidFill>
                  <a:schemeClr val="tx1"/>
                </a:solidFill>
                <a:effectLst/>
                <a:latin typeface="+mn-lt"/>
                <a:ea typeface="+mn-ea"/>
                <a:cs typeface="+mn-cs"/>
              </a:rPr>
              <a:t>intimate partner violence (also known as dating violence); </a:t>
            </a:r>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GB" sz="1100" kern="1200">
                <a:solidFill>
                  <a:schemeClr val="tx1"/>
                </a:solidFill>
                <a:effectLst/>
                <a:latin typeface="+mn-lt"/>
                <a:ea typeface="+mn-ea"/>
                <a:cs typeface="+mn-cs"/>
              </a:rPr>
              <a:t>sexual violence, and </a:t>
            </a:r>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GB" sz="1100" kern="1200">
                <a:solidFill>
                  <a:schemeClr val="tx1"/>
                </a:solidFill>
                <a:effectLst/>
                <a:latin typeface="+mn-lt"/>
                <a:ea typeface="+mn-ea"/>
                <a:cs typeface="+mn-cs"/>
              </a:rPr>
              <a:t>emotional or psychological violence and the witnessing of violence. </a:t>
            </a:r>
            <a:endParaRPr lang="en-US" sz="1100" kern="1200">
              <a:solidFill>
                <a:schemeClr val="tx1"/>
              </a:solidFill>
              <a:effectLst/>
              <a:latin typeface="+mn-lt"/>
              <a:ea typeface="+mn-ea"/>
              <a:cs typeface="+mn-cs"/>
            </a:endParaRPr>
          </a:p>
          <a:p>
            <a:r>
              <a:rPr lang="en-GB" sz="1100" kern="1200">
                <a:effectLst/>
                <a:latin typeface="+mn-lt"/>
                <a:ea typeface="+mn-ea"/>
                <a:cs typeface="+mn-cs"/>
              </a:rPr>
              <a:t>While listed separately, each type of violence can co-occur with other types, and being a victim of one type of violence can increase the likelihood of involvement in other types of violence.</a:t>
            </a:r>
            <a:r>
              <a:rPr lang="en-GB" sz="1100"/>
              <a:t> </a:t>
            </a:r>
            <a:endParaRPr lang="en-GB" sz="1100">
              <a:cs typeface="Calibri"/>
            </a:endParaRPr>
          </a:p>
          <a:p>
            <a:r>
              <a:rPr lang="en-GB">
                <a:cs typeface="Calibri"/>
              </a:rPr>
              <a:t>________________________________________________________</a:t>
            </a:r>
          </a:p>
          <a:p>
            <a:endParaRPr lang="en-GB">
              <a:cs typeface="Calibri"/>
            </a:endParaRPr>
          </a:p>
          <a:p>
            <a:r>
              <a:rPr lang="en-GB"/>
              <a:t>The types of violence covered by INSPIRE are:</a:t>
            </a:r>
            <a:endParaRPr lang="en-GB">
              <a:cs typeface="Calibri"/>
            </a:endParaRPr>
          </a:p>
          <a:p>
            <a:r>
              <a:rPr lang="en-GB"/>
              <a:t>•</a:t>
            </a:r>
            <a:r>
              <a:rPr lang="en-GB" b="1"/>
              <a:t>child maltreatment (including violent punishment)</a:t>
            </a:r>
            <a:endParaRPr lang="en-GB">
              <a:cs typeface="Calibri"/>
            </a:endParaRPr>
          </a:p>
          <a:p>
            <a:pPr marL="342265" lvl="1"/>
            <a:r>
              <a:rPr lang="en-GB"/>
              <a:t>- Includes: </a:t>
            </a:r>
            <a:endParaRPr lang="en-GB">
              <a:cs typeface="Calibri"/>
            </a:endParaRPr>
          </a:p>
          <a:p>
            <a:pPr marL="685165" lvl="2"/>
            <a:r>
              <a:rPr lang="en-GB"/>
              <a:t>- Physical, sexual and psychological/emotional violence </a:t>
            </a:r>
            <a:endParaRPr lang="en-GB">
              <a:cs typeface="Calibri"/>
            </a:endParaRPr>
          </a:p>
          <a:p>
            <a:pPr marL="685165" lvl="2"/>
            <a:r>
              <a:rPr lang="en-GB"/>
              <a:t>- Neglect of infants, children and adolescents by parents, caregivers and other authority figures</a:t>
            </a:r>
            <a:endParaRPr lang="en-GB">
              <a:cs typeface="Calibri"/>
            </a:endParaRPr>
          </a:p>
          <a:p>
            <a:pPr marL="342265" lvl="1"/>
            <a:r>
              <a:rPr lang="en-GB"/>
              <a:t>- most often at the hands of parents and caregivers, but also occurs in settings such as schools and orphanages. </a:t>
            </a:r>
            <a:endParaRPr lang="en-GB">
              <a:cs typeface="Calibri"/>
            </a:endParaRPr>
          </a:p>
          <a:p>
            <a:pPr marL="342265" lvl="1"/>
            <a:endParaRPr lang="en-GB"/>
          </a:p>
          <a:p>
            <a:r>
              <a:rPr lang="en-GB"/>
              <a:t>•</a:t>
            </a:r>
            <a:r>
              <a:rPr lang="en-GB" b="1"/>
              <a:t>Bullying: </a:t>
            </a:r>
            <a:endParaRPr lang="en-GB">
              <a:cs typeface="Calibri"/>
            </a:endParaRPr>
          </a:p>
          <a:p>
            <a:pPr marL="342265" lvl="1"/>
            <a:r>
              <a:rPr lang="en-GB"/>
              <a:t>- Includes: </a:t>
            </a:r>
            <a:endParaRPr lang="en-GB">
              <a:cs typeface="Calibri"/>
            </a:endParaRPr>
          </a:p>
          <a:p>
            <a:pPr marL="685165" lvl="2"/>
            <a:r>
              <a:rPr lang="en-GB"/>
              <a:t>- Unwanted aggressive behaviour by another child or group of children (neither siblings nor in a romantic relationship with victim); </a:t>
            </a:r>
            <a:endParaRPr lang="en-GB">
              <a:cs typeface="Calibri"/>
            </a:endParaRPr>
          </a:p>
          <a:p>
            <a:pPr marL="685165" lvl="2"/>
            <a:r>
              <a:rPr lang="en-GB"/>
              <a:t>- Repeated physical, psychological or social harm</a:t>
            </a:r>
            <a:endParaRPr lang="en-GB">
              <a:cs typeface="Calibri"/>
            </a:endParaRPr>
          </a:p>
          <a:p>
            <a:pPr marL="342265" lvl="1"/>
            <a:r>
              <a:rPr lang="en-GB"/>
              <a:t>- Occurs in schools and other settings where children gather, and online </a:t>
            </a:r>
            <a:endParaRPr lang="en-GB">
              <a:cs typeface="Calibri"/>
            </a:endParaRPr>
          </a:p>
          <a:p>
            <a:pPr marL="342265" lvl="1"/>
            <a:endParaRPr lang="en-GB"/>
          </a:p>
          <a:p>
            <a:r>
              <a:rPr lang="en-GB"/>
              <a:t>•</a:t>
            </a:r>
            <a:r>
              <a:rPr lang="en-GB" b="1"/>
              <a:t>Youth violence (among those 10-29 years) </a:t>
            </a:r>
            <a:endParaRPr lang="en-GB">
              <a:cs typeface="Calibri"/>
            </a:endParaRPr>
          </a:p>
          <a:p>
            <a:pPr marL="342265" lvl="1"/>
            <a:r>
              <a:rPr lang="en-GB"/>
              <a:t>- Includes: </a:t>
            </a:r>
            <a:endParaRPr lang="en-GB">
              <a:cs typeface="Calibri"/>
            </a:endParaRPr>
          </a:p>
          <a:p>
            <a:pPr marL="685165" lvl="2"/>
            <a:r>
              <a:rPr lang="en-GB"/>
              <a:t>- Physical assault with or without weapons, and may involve gang violence </a:t>
            </a:r>
            <a:endParaRPr lang="en-GB">
              <a:cs typeface="Calibri"/>
            </a:endParaRPr>
          </a:p>
          <a:p>
            <a:pPr marL="342265" lvl="1"/>
            <a:r>
              <a:rPr lang="en-GB"/>
              <a:t>- Occurs in community settings between acquaintances and strangers </a:t>
            </a:r>
            <a:endParaRPr lang="en-GB">
              <a:cs typeface="Calibri"/>
            </a:endParaRPr>
          </a:p>
          <a:p>
            <a:pPr marL="342265" lvl="1"/>
            <a:endParaRPr lang="en-GB"/>
          </a:p>
          <a:p>
            <a:r>
              <a:rPr lang="en-GB"/>
              <a:t>•</a:t>
            </a:r>
            <a:r>
              <a:rPr lang="en-GB" b="1"/>
              <a:t>intimate partner violence: </a:t>
            </a:r>
            <a:endParaRPr lang="en-GB">
              <a:cs typeface="Calibri"/>
            </a:endParaRPr>
          </a:p>
          <a:p>
            <a:pPr marL="342265" lvl="1"/>
            <a:r>
              <a:rPr lang="en-GB"/>
              <a:t>- Involves: </a:t>
            </a:r>
            <a:endParaRPr lang="en-GB">
              <a:cs typeface="Calibri"/>
            </a:endParaRPr>
          </a:p>
          <a:p>
            <a:pPr marL="685165" lvl="2"/>
            <a:r>
              <a:rPr lang="en-GB"/>
              <a:t>- Violence by an intimate partner or ex-partner</a:t>
            </a:r>
            <a:endParaRPr lang="en-GB">
              <a:cs typeface="Calibri"/>
            </a:endParaRPr>
          </a:p>
          <a:p>
            <a:pPr marL="685165" lvl="2"/>
            <a:r>
              <a:rPr lang="en-GB"/>
              <a:t>- Disproportionately affects females</a:t>
            </a:r>
            <a:endParaRPr lang="en-GB">
              <a:cs typeface="Calibri"/>
            </a:endParaRPr>
          </a:p>
          <a:p>
            <a:pPr marL="342265" lvl="1"/>
            <a:r>
              <a:rPr lang="en-GB"/>
              <a:t>- Occurs: </a:t>
            </a:r>
            <a:endParaRPr lang="en-GB">
              <a:cs typeface="Calibri"/>
            </a:endParaRPr>
          </a:p>
          <a:p>
            <a:pPr marL="685165" lvl="2"/>
            <a:r>
              <a:rPr lang="en-GB"/>
              <a:t>- Commonly against girls in early and forced marriages </a:t>
            </a:r>
            <a:endParaRPr lang="en-GB">
              <a:cs typeface="Calibri"/>
            </a:endParaRPr>
          </a:p>
          <a:p>
            <a:pPr marL="685165" lvl="2"/>
            <a:r>
              <a:rPr lang="en-GB"/>
              <a:t>- Among romantically involved but unmarried adolescents (sometimes called “dating violence”) </a:t>
            </a:r>
            <a:endParaRPr lang="en-GB">
              <a:cs typeface="Calibri"/>
            </a:endParaRPr>
          </a:p>
          <a:p>
            <a:pPr marL="685165" lvl="2"/>
            <a:endParaRPr lang="en-GB"/>
          </a:p>
          <a:p>
            <a:r>
              <a:rPr lang="en-GB"/>
              <a:t>•</a:t>
            </a:r>
            <a:r>
              <a:rPr lang="en-GB" b="1"/>
              <a:t>sexual violence</a:t>
            </a:r>
            <a:endParaRPr lang="en-GB">
              <a:cs typeface="Calibri"/>
            </a:endParaRPr>
          </a:p>
          <a:p>
            <a:pPr marL="342265" lvl="1"/>
            <a:r>
              <a:rPr lang="en-GB"/>
              <a:t>- Includes: </a:t>
            </a:r>
            <a:endParaRPr lang="en-GB">
              <a:cs typeface="Calibri"/>
            </a:endParaRPr>
          </a:p>
          <a:p>
            <a:pPr marL="685165" lvl="2"/>
            <a:r>
              <a:rPr lang="en-GB"/>
              <a:t>- non-consensual completed or attempted sexual contact; </a:t>
            </a:r>
            <a:endParaRPr lang="en-GB">
              <a:cs typeface="Calibri"/>
            </a:endParaRPr>
          </a:p>
          <a:p>
            <a:pPr marL="685165" lvl="2"/>
            <a:r>
              <a:rPr lang="en-GB"/>
              <a:t>- non-consensual acts of a sexual nature not involving contact (such as voyeurism or sexual harassment); </a:t>
            </a:r>
            <a:endParaRPr lang="en-GB">
              <a:cs typeface="Calibri"/>
            </a:endParaRPr>
          </a:p>
          <a:p>
            <a:pPr marL="685165" lvl="2"/>
            <a:r>
              <a:rPr lang="en-GB"/>
              <a:t>- acts of sexual trafficking committed against someone who is unable to consent or refuse; </a:t>
            </a:r>
            <a:endParaRPr lang="en-GB">
              <a:cs typeface="Calibri"/>
            </a:endParaRPr>
          </a:p>
          <a:p>
            <a:pPr marL="685165" lvl="2"/>
            <a:r>
              <a:rPr lang="en-GB"/>
              <a:t>- and online exploitation</a:t>
            </a:r>
            <a:endParaRPr lang="en-GB">
              <a:cs typeface="Calibri"/>
            </a:endParaRPr>
          </a:p>
          <a:p>
            <a:pPr marL="685165" lvl="2"/>
            <a:endParaRPr lang="en-GB"/>
          </a:p>
          <a:p>
            <a:r>
              <a:rPr lang="en-GB"/>
              <a:t>•</a:t>
            </a:r>
            <a:r>
              <a:rPr lang="en-GB" b="1"/>
              <a:t>emotional or psychological violence and the witnessing of violence. </a:t>
            </a:r>
            <a:endParaRPr lang="en-GB">
              <a:cs typeface="Calibri"/>
            </a:endParaRPr>
          </a:p>
          <a:p>
            <a:pPr marL="342265" lvl="1"/>
            <a:r>
              <a:rPr lang="en-GB"/>
              <a:t>- Includes: </a:t>
            </a:r>
            <a:endParaRPr lang="en-GB">
              <a:cs typeface="Calibri"/>
            </a:endParaRPr>
          </a:p>
          <a:p>
            <a:pPr marL="685165" lvl="2"/>
            <a:r>
              <a:rPr lang="en-GB"/>
              <a:t>- restricting a child’s movements, denigration, ridicule, threats and intimidation, discrimination, rejection and other non-physical forms of hostile treatment. </a:t>
            </a:r>
            <a:endParaRPr lang="en-GB">
              <a:cs typeface="Calibri"/>
            </a:endParaRPr>
          </a:p>
          <a:p>
            <a:pPr marL="685165" lvl="2"/>
            <a:r>
              <a:rPr lang="en-GB"/>
              <a:t>- Witnessing violence can involve forcing a child to observe an act of violence, or the incidental witnessing of violence between two or more other persons.</a:t>
            </a:r>
            <a:endParaRPr lang="en-GB">
              <a:cs typeface="Calibri"/>
            </a:endParaRPr>
          </a:p>
          <a:p>
            <a:endParaRPr lang="en-GB">
              <a:cs typeface="Calibri"/>
            </a:endParaRPr>
          </a:p>
          <a:p>
            <a:r>
              <a:rPr lang="en-GB"/>
              <a:t>* While listed separately, each type of violence can co-occur with other types, and being a victim of one type of violence can increase the likelihood of involvement in other types of violence. </a:t>
            </a:r>
            <a:endParaRPr lang="en-GB">
              <a:cs typeface="Calibri"/>
            </a:endParaRPr>
          </a:p>
        </p:txBody>
      </p:sp>
      <p:sp>
        <p:nvSpPr>
          <p:cNvPr id="4" name="Slide Number Placeholder 3"/>
          <p:cNvSpPr>
            <a:spLocks noGrp="1"/>
          </p:cNvSpPr>
          <p:nvPr>
            <p:ph type="sldNum" sz="quarter" idx="5"/>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500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b="1" kern="1200" dirty="0">
              <a:solidFill>
                <a:schemeClr val="tx1"/>
              </a:solidFill>
              <a:effectLst/>
              <a:latin typeface="+mn-lt"/>
              <a:ea typeface="+mn-ea"/>
              <a:cs typeface="+mn-cs"/>
            </a:endParaRPr>
          </a:p>
          <a:p>
            <a:r>
              <a:rPr lang="en-GB" sz="1100" kern="1200" dirty="0">
                <a:solidFill>
                  <a:schemeClr val="tx1"/>
                </a:solidFill>
                <a:effectLst/>
                <a:latin typeface="+mn-lt"/>
                <a:ea typeface="+mn-ea"/>
                <a:cs typeface="+mn-cs"/>
              </a:rPr>
              <a:t>Collective impact to deliver prevention of VAC at country scale doesn't happen by accident. The evidence points to six things that need to be in place together:</a:t>
            </a:r>
          </a:p>
          <a:p>
            <a:pPr marL="171450" indent="-171450">
              <a:buFont typeface="Wingdings" panose="05000000000000000000" pitchFamily="2" charset="2"/>
              <a:buChar char="§"/>
            </a:pPr>
            <a:r>
              <a:rPr lang="en-GB" sz="1100" kern="1200" dirty="0">
                <a:solidFill>
                  <a:schemeClr val="tx1"/>
                </a:solidFill>
                <a:effectLst/>
                <a:latin typeface="+mn-lt"/>
                <a:ea typeface="+mn-ea"/>
                <a:cs typeface="+mn-cs"/>
              </a:rPr>
              <a:t>a clear logic model that links your activities to the outcome you actually want; </a:t>
            </a:r>
          </a:p>
          <a:p>
            <a:pPr marL="171450" indent="-171450">
              <a:buFont typeface="Wingdings" panose="05000000000000000000" pitchFamily="2" charset="2"/>
              <a:buChar char="§"/>
            </a:pPr>
            <a:r>
              <a:rPr lang="en-GB" sz="1100" kern="1200" dirty="0">
                <a:solidFill>
                  <a:schemeClr val="tx1"/>
                </a:solidFill>
                <a:effectLst/>
                <a:latin typeface="+mn-lt"/>
                <a:ea typeface="+mn-ea"/>
                <a:cs typeface="+mn-cs"/>
              </a:rPr>
              <a:t>routine monitoring, so you know if it's working; </a:t>
            </a:r>
          </a:p>
          <a:p>
            <a:pPr marL="171450" indent="-171450">
              <a:buFont typeface="Wingdings" panose="05000000000000000000" pitchFamily="2" charset="2"/>
              <a:buChar char="§"/>
            </a:pPr>
            <a:r>
              <a:rPr lang="en-GB" sz="1100" kern="1200" dirty="0">
                <a:solidFill>
                  <a:schemeClr val="tx1"/>
                </a:solidFill>
                <a:effectLst/>
                <a:latin typeface="+mn-lt"/>
                <a:ea typeface="+mn-ea"/>
                <a:cs typeface="+mn-cs"/>
              </a:rPr>
              <a:t>real partnerships; </a:t>
            </a:r>
          </a:p>
          <a:p>
            <a:pPr marL="171450" indent="-171450">
              <a:buFont typeface="Wingdings" panose="05000000000000000000" pitchFamily="2" charset="2"/>
              <a:buChar char="§"/>
            </a:pPr>
            <a:r>
              <a:rPr lang="en-GB" sz="1100" kern="1200" dirty="0">
                <a:solidFill>
                  <a:schemeClr val="tx1"/>
                </a:solidFill>
                <a:effectLst/>
                <a:latin typeface="+mn-lt"/>
                <a:ea typeface="+mn-ea"/>
                <a:cs typeface="+mn-cs"/>
              </a:rPr>
              <a:t>deliberate communication; and </a:t>
            </a:r>
          </a:p>
          <a:p>
            <a:pPr marL="171450" indent="-171450">
              <a:buFont typeface="Wingdings" panose="05000000000000000000" pitchFamily="2" charset="2"/>
              <a:buChar char="§"/>
            </a:pPr>
            <a:r>
              <a:rPr lang="en-GB" sz="1100" kern="1200" dirty="0">
                <a:solidFill>
                  <a:schemeClr val="tx1"/>
                </a:solidFill>
                <a:effectLst/>
                <a:latin typeface="+mn-lt"/>
                <a:ea typeface="+mn-ea"/>
                <a:cs typeface="+mn-cs"/>
              </a:rPr>
              <a:t>sustained political commitment that outlasts an election cycle.</a:t>
            </a:r>
            <a:endParaRPr kumimoji="0" lang="en-GB" sz="1100" b="0" i="0" u="none" strike="noStrike" kern="1200" cap="none" spc="0" normalizeH="0" baseline="0" dirty="0">
              <a:ln>
                <a:noFill/>
              </a:ln>
              <a:solidFill>
                <a:schemeClr val="tx1"/>
              </a:solidFill>
              <a:effectLst/>
              <a:uLnTx/>
              <a:uFillTx/>
              <a:latin typeface="+mn-lt"/>
              <a:ea typeface="+mn-ea"/>
              <a:cs typeface="+mn-cs"/>
            </a:endParaRPr>
          </a:p>
          <a:p>
            <a:pPr marL="171450" indent="-171450">
              <a:buFont typeface="Wingdings" panose="05000000000000000000" pitchFamily="2" charset="2"/>
              <a:buChar char="§"/>
            </a:pPr>
            <a:r>
              <a:rPr kumimoji="0" lang="en-GB" sz="1100" b="1" i="0" u="none" strike="noStrike" kern="1200" cap="none" spc="0" normalizeH="0" baseline="0" noProof="0" dirty="0">
                <a:ln>
                  <a:noFill/>
                </a:ln>
                <a:solidFill>
                  <a:prstClr val="black"/>
                </a:solidFill>
                <a:effectLst/>
                <a:uLnTx/>
                <a:uFillTx/>
                <a:latin typeface="Calibri"/>
                <a:ea typeface="+mn-ea"/>
                <a:cs typeface="+mn-cs"/>
              </a:rPr>
              <a:t>a defined technical package </a:t>
            </a:r>
            <a:r>
              <a:rPr kumimoji="0" lang="en-GB" sz="1100" b="0" i="0" u="none" strike="noStrike" kern="1200" cap="none" spc="0" normalizeH="0" baseline="0" noProof="0" dirty="0">
                <a:ln>
                  <a:noFill/>
                </a:ln>
                <a:solidFill>
                  <a:prstClr val="black"/>
                </a:solidFill>
                <a:effectLst/>
                <a:uLnTx/>
                <a:uFillTx/>
                <a:latin typeface="Calibri"/>
                <a:ea typeface="+mn-ea"/>
                <a:cs typeface="+mn-cs"/>
              </a:rPr>
              <a:t>— which is exactly what INSPIRE is, and what we're about to look at more closely; </a:t>
            </a:r>
          </a:p>
          <a:p>
            <a:pPr marL="171450" indent="-171450">
              <a:buFont typeface="Wingdings" panose="05000000000000000000" pitchFamily="2" charset="2"/>
              <a:buChar char="§"/>
            </a:pPr>
            <a:endParaRPr lang="en-GB"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6A3BCA2-D78F-6247-B9E9-1E8787BF5D8A}" type="slidenum">
              <a:rPr lang="en-US" smtClean="0"/>
              <a:t>11</a:t>
            </a:fld>
            <a:endParaRPr lang="en-US"/>
          </a:p>
        </p:txBody>
      </p:sp>
    </p:spTree>
    <p:extLst>
      <p:ext uri="{BB962C8B-B14F-4D97-AF65-F5344CB8AC3E}">
        <p14:creationId xmlns:p14="http://schemas.microsoft.com/office/powerpoint/2010/main" val="1938470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mn-lt"/>
                <a:ea typeface="+mn-ea"/>
                <a:cs typeface="+mn-cs"/>
              </a:rPr>
              <a:t>INSPIRE is WHO's technical package of seven strategies for ending violence against children. INSPIRE is an acronym with each letter standing for one strategy.</a:t>
            </a:r>
          </a:p>
          <a:p>
            <a:r>
              <a:rPr lang="en-GB" sz="1100" kern="1200" dirty="0">
                <a:solidFill>
                  <a:schemeClr val="tx1"/>
                </a:solidFill>
                <a:effectLst/>
                <a:latin typeface="+mn-lt"/>
                <a:ea typeface="+mn-ea"/>
                <a:cs typeface="+mn-cs"/>
              </a:rPr>
              <a:t>I - Implementation and enforcement of laws, </a:t>
            </a:r>
          </a:p>
          <a:p>
            <a:r>
              <a:rPr lang="en-GB" sz="1100" kern="1200" dirty="0">
                <a:solidFill>
                  <a:schemeClr val="tx1"/>
                </a:solidFill>
                <a:effectLst/>
                <a:latin typeface="+mn-lt"/>
                <a:ea typeface="+mn-ea"/>
                <a:cs typeface="+mn-cs"/>
              </a:rPr>
              <a:t>N - Norms and values, </a:t>
            </a:r>
          </a:p>
          <a:p>
            <a:r>
              <a:rPr lang="en-GB" sz="1100" kern="1200" dirty="0">
                <a:solidFill>
                  <a:schemeClr val="tx1"/>
                </a:solidFill>
                <a:effectLst/>
                <a:latin typeface="+mn-lt"/>
                <a:ea typeface="+mn-ea"/>
                <a:cs typeface="+mn-cs"/>
              </a:rPr>
              <a:t>S - Safe environments, </a:t>
            </a:r>
          </a:p>
          <a:p>
            <a:r>
              <a:rPr lang="en-GB" sz="1100" kern="1200" dirty="0">
                <a:solidFill>
                  <a:schemeClr val="tx1"/>
                </a:solidFill>
                <a:effectLst/>
                <a:latin typeface="+mn-lt"/>
                <a:ea typeface="+mn-ea"/>
                <a:cs typeface="+mn-cs"/>
              </a:rPr>
              <a:t>P - Parent and caregiver support, </a:t>
            </a:r>
          </a:p>
          <a:p>
            <a:r>
              <a:rPr lang="en-GB" sz="1100" kern="1200" dirty="0">
                <a:solidFill>
                  <a:schemeClr val="tx1"/>
                </a:solidFill>
                <a:effectLst/>
                <a:latin typeface="+mn-lt"/>
                <a:ea typeface="+mn-ea"/>
                <a:cs typeface="+mn-cs"/>
              </a:rPr>
              <a:t>I - Income and economic strengthening, </a:t>
            </a:r>
          </a:p>
          <a:p>
            <a:r>
              <a:rPr lang="en-GB" sz="1100" kern="1200" dirty="0">
                <a:solidFill>
                  <a:schemeClr val="tx1"/>
                </a:solidFill>
                <a:effectLst/>
                <a:latin typeface="+mn-lt"/>
                <a:ea typeface="+mn-ea"/>
                <a:cs typeface="+mn-cs"/>
              </a:rPr>
              <a:t>R - Response and support services,</a:t>
            </a:r>
          </a:p>
          <a:p>
            <a:r>
              <a:rPr lang="en-GB" sz="1100" kern="1200" dirty="0">
                <a:solidFill>
                  <a:schemeClr val="tx1"/>
                </a:solidFill>
                <a:effectLst/>
                <a:latin typeface="+mn-lt"/>
                <a:ea typeface="+mn-ea"/>
                <a:cs typeface="+mn-cs"/>
              </a:rPr>
              <a:t>E- Education and life skills.</a:t>
            </a:r>
          </a:p>
          <a:p>
            <a:endParaRPr lang="en-GB" sz="1100" kern="1200" dirty="0">
              <a:solidFill>
                <a:schemeClr val="tx1"/>
              </a:solidFill>
              <a:effectLst/>
              <a:latin typeface="+mn-lt"/>
              <a:ea typeface="+mn-ea"/>
              <a:cs typeface="+mn-cs"/>
            </a:endParaRPr>
          </a:p>
          <a:p>
            <a:r>
              <a:rPr lang="en-GB" sz="1100" kern="1200" dirty="0">
                <a:solidFill>
                  <a:schemeClr val="tx1"/>
                </a:solidFill>
                <a:effectLst/>
                <a:latin typeface="+mn-lt"/>
                <a:ea typeface="+mn-ea"/>
                <a:cs typeface="+mn-cs"/>
              </a:rPr>
              <a:t>Nearly ten years since launch, INSPIRE is still the shared evidence base this Rise Up Forum  forum works from. I won't walk through each strategy individually — Dr Madrid and I both assume most of you know this framework well. What I do want to show you is how these seven strategies actually function together, because that's where implementation tends to succeed or fail.</a:t>
            </a:r>
          </a:p>
        </p:txBody>
      </p:sp>
      <p:sp>
        <p:nvSpPr>
          <p:cNvPr id="4" name="Slide Number Placeholder 3"/>
          <p:cNvSpPr>
            <a:spLocks noGrp="1"/>
          </p:cNvSpPr>
          <p:nvPr>
            <p:ph type="sldNum" sz="quarter" idx="10"/>
          </p:nvPr>
        </p:nvSpPr>
        <p:spPr/>
        <p:txBody>
          <a:bodyPr/>
          <a:lstStyle/>
          <a:p>
            <a:fld id="{16A3BCA2-D78F-6247-B9E9-1E8787BF5D8A}" type="slidenum">
              <a:rPr lang="en-US" smtClean="0"/>
              <a:t>12</a:t>
            </a:fld>
            <a:endParaRPr lang="en-US"/>
          </a:p>
        </p:txBody>
      </p:sp>
    </p:spTree>
    <p:extLst>
      <p:ext uri="{BB962C8B-B14F-4D97-AF65-F5344CB8AC3E}">
        <p14:creationId xmlns:p14="http://schemas.microsoft.com/office/powerpoint/2010/main" val="2125427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mn-lt"/>
                <a:ea typeface="+mn-ea"/>
                <a:cs typeface="+mn-cs"/>
              </a:rPr>
              <a:t>Here's what that looks like in practice. Each of the seven strategies </a:t>
            </a:r>
            <a:r>
              <a:rPr lang="en-US" sz="1100" kern="1200" dirty="0">
                <a:solidFill>
                  <a:schemeClr val="tx1"/>
                </a:solidFill>
                <a:effectLst/>
                <a:latin typeface="+mn-lt"/>
                <a:ea typeface="+mn-ea"/>
                <a:cs typeface="+mn-cs"/>
              </a:rPr>
              <a:t>breaks down into three to five specific interventions, and — this is the part I'd draw your attention to — a set of sectors typically responsible for delivering them: justice, health, education, welfare, finance, planning, </a:t>
            </a:r>
            <a:r>
              <a:rPr lang="en-US" sz="1100" kern="1200" dirty="0" err="1">
                <a:solidFill>
                  <a:schemeClr val="tx1"/>
                </a:solidFill>
                <a:effectLst/>
                <a:latin typeface="+mn-lt"/>
                <a:ea typeface="+mn-ea"/>
                <a:cs typeface="+mn-cs"/>
              </a:rPr>
              <a:t>labour</a:t>
            </a:r>
            <a:r>
              <a:rPr lang="en-US" sz="1100" kern="1200" dirty="0">
                <a:solidFill>
                  <a:schemeClr val="tx1"/>
                </a:solidFill>
                <a:effectLst/>
                <a:latin typeface="+mn-lt"/>
                <a:ea typeface="+mn-ea"/>
                <a:cs typeface="+mn-cs"/>
              </a:rPr>
              <a:t>, and more, depending on the strategy</a:t>
            </a:r>
            <a:endParaRPr lang="en-GB" sz="1100" kern="1200" dirty="0">
              <a:solidFill>
                <a:schemeClr val="tx1"/>
              </a:solidFill>
              <a:effectLst/>
              <a:latin typeface="+mn-lt"/>
              <a:ea typeface="+mn-ea"/>
              <a:cs typeface="+mn-cs"/>
            </a:endParaRPr>
          </a:p>
          <a:p>
            <a:endParaRPr lang="en-GB" sz="1100" kern="1200" dirty="0">
              <a:solidFill>
                <a:schemeClr val="tx1"/>
              </a:solidFill>
              <a:effectLst/>
              <a:latin typeface="+mn-lt"/>
              <a:ea typeface="+mn-ea"/>
              <a:cs typeface="+mn-cs"/>
            </a:endParaRP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a:ea typeface="+mn-ea"/>
                <a:cs typeface="+mn-cs"/>
              </a:rPr>
              <a:t>I -Implementation and enforcement of laws,</a:t>
            </a:r>
          </a:p>
          <a:p>
            <a:pPr marL="0" marR="0" lvl="0" indent="0" algn="l" defTabSz="685766"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Banning violent punishment: Outlawing corporal punishment in homes, schools, and alternative care settings.</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Criminalizing abuse and exploitation: Enforcing laws against sexual abuse, trafficking, and commercial exploitation.</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Restricting access to weapons and alcohol: Limiting youth access to firearms/weapons and regulating alcohol availability and marketing</a:t>
            </a:r>
          </a:p>
          <a:p>
            <a:pPr marL="0" marR="0" lvl="0" indent="0" algn="l" defTabSz="685766"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a:ea typeface="+mn-ea"/>
                <a:cs typeface="+mn-cs"/>
              </a:rPr>
              <a:t>N - Norms and values, </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Challenging harmful gender norms: Promoting gender equality and respectful relationships through community campaigns.</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Community mobilization: Engaging community and religious leaders to shift social acceptance of violence.</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Bystander intervention: Training peers and community members to safely intervene when violence or harassment occurs</a:t>
            </a:r>
          </a:p>
          <a:p>
            <a:pPr marL="0" marR="0" lvl="0" indent="0" algn="l" defTabSz="685766"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a:ea typeface="+mn-ea"/>
                <a:cs typeface="+mn-cs"/>
              </a:rPr>
              <a:t>S - Safe environments</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Addressing “hotspots”</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Interrupting the spread of violence</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Improving the built environment -Improving the built environment: Upgrading public lighting, parks, and safe public transport </a:t>
            </a:r>
            <a:r>
              <a:rPr kumimoji="0" lang="en-US" sz="1100" b="0" i="0" u="none" strike="noStrike" kern="1200" cap="none" spc="0" normalizeH="0" baseline="0" noProof="0" dirty="0" err="1">
                <a:ln>
                  <a:noFill/>
                </a:ln>
                <a:solidFill>
                  <a:prstClr val="black"/>
                </a:solidFill>
                <a:effectLst/>
                <a:uLnTx/>
                <a:uFillTx/>
                <a:latin typeface="Calibri"/>
                <a:ea typeface="+mn-ea"/>
                <a:cs typeface="+mn-cs"/>
              </a:rPr>
              <a:t>routes.Reducing</a:t>
            </a:r>
            <a:r>
              <a:rPr kumimoji="0" lang="en-US" sz="1100" b="0" i="0" u="none" strike="noStrike" kern="1200" cap="none" spc="0" normalizeH="0" baseline="0" noProof="0" dirty="0">
                <a:ln>
                  <a:noFill/>
                </a:ln>
                <a:solidFill>
                  <a:prstClr val="black"/>
                </a:solidFill>
                <a:effectLst/>
                <a:uLnTx/>
                <a:uFillTx/>
                <a:latin typeface="Calibri"/>
                <a:ea typeface="+mn-ea"/>
                <a:cs typeface="+mn-cs"/>
              </a:rPr>
              <a:t> urban decay: Reclaiming abandoned properties and improving housing conditions</a:t>
            </a:r>
          </a:p>
          <a:p>
            <a:pPr marL="0" marR="0" lvl="0" indent="0" algn="l" defTabSz="685766"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a:ea typeface="+mn-ea"/>
                <a:cs typeface="+mn-cs"/>
              </a:rPr>
              <a:t>P - Parent and caregiver support, </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Parenting programs: Offering evidence-based parenting skills training in community settings.</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Home visiting services: Delivering targeted guidance and support to vulnerable new parents in their homes.</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Comprehensive family support: Combining economic assistance with positive parenting education</a:t>
            </a:r>
          </a:p>
          <a:p>
            <a:pPr marL="0" marR="0" lvl="0" indent="0" algn="l" defTabSz="685766"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a:ea typeface="+mn-ea"/>
                <a:cs typeface="+mn-cs"/>
              </a:rPr>
              <a:t>I - Income and economic strengthening, </a:t>
            </a:r>
          </a:p>
          <a:p>
            <a:pPr marL="0" marR="0" lvl="0" indent="0" algn="l" defTabSz="685766"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a:ea typeface="+mn-ea"/>
                <a:cs typeface="+mn-cs"/>
              </a:rPr>
              <a:t>R - Response and support services,</a:t>
            </a: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a:ea typeface="+mn-ea"/>
                <a:cs typeface="+mn-cs"/>
              </a:rPr>
              <a:t>E- Education and life skills.</a:t>
            </a:r>
          </a:p>
          <a:p>
            <a:endParaRPr lang="en-GB" sz="1100" kern="1200" dirty="0">
              <a:solidFill>
                <a:schemeClr val="tx1"/>
              </a:solidFill>
              <a:effectLst/>
              <a:latin typeface="+mn-lt"/>
              <a:ea typeface="+mn-ea"/>
              <a:cs typeface="+mn-cs"/>
            </a:endParaRPr>
          </a:p>
          <a:p>
            <a:r>
              <a:rPr lang="en-GB" sz="1100" kern="1200" dirty="0">
                <a:solidFill>
                  <a:schemeClr val="tx1"/>
                </a:solidFill>
                <a:effectLst/>
                <a:latin typeface="+mn-lt"/>
                <a:ea typeface="+mn-ea"/>
                <a:cs typeface="+mn-cs"/>
              </a:rPr>
              <a:t>.</a:t>
            </a:r>
          </a:p>
          <a:p>
            <a:endParaRPr lang="en-GB" sz="1100" kern="1200" dirty="0">
              <a:solidFill>
                <a:schemeClr val="tx1"/>
              </a:solidFill>
              <a:effectLst/>
              <a:latin typeface="+mn-lt"/>
              <a:ea typeface="+mn-ea"/>
              <a:cs typeface="+mn-cs"/>
            </a:endParaRPr>
          </a:p>
          <a:p>
            <a:r>
              <a:rPr lang="en-GB" sz="1100" kern="1200" dirty="0">
                <a:solidFill>
                  <a:schemeClr val="tx1"/>
                </a:solidFill>
                <a:effectLst/>
                <a:latin typeface="+mn-lt"/>
                <a:ea typeface="+mn-ea"/>
                <a:cs typeface="+mn-cs"/>
              </a:rPr>
              <a:t>No single ministry owns INSPIRE. Laws sit with justice and the interior; parenting support sits with health and welfare; education strategies sit with education. The two threads that hold it together are multisectoral coordination and monitoring and evaluation. If you take one structural point from this slide: a violence-prevention plan that lives inside a single ministry is, by design, only ever going to cover part of the package.</a:t>
            </a:r>
          </a:p>
        </p:txBody>
      </p:sp>
      <p:sp>
        <p:nvSpPr>
          <p:cNvPr id="4" name="Slide Number Placeholder 3"/>
          <p:cNvSpPr>
            <a:spLocks noGrp="1"/>
          </p:cNvSpPr>
          <p:nvPr>
            <p:ph type="sldNum" sz="quarter" idx="5"/>
          </p:nvPr>
        </p:nvSpPr>
        <p:spPr/>
        <p:txBody>
          <a:bodyPr/>
          <a:lstStyle/>
          <a:p>
            <a:fld id="{16A3BCA2-D78F-6247-B9E9-1E8787BF5D8A}" type="slidenum">
              <a:rPr lang="en-US" smtClean="0"/>
              <a:t>13</a:t>
            </a:fld>
            <a:endParaRPr lang="en-US"/>
          </a:p>
        </p:txBody>
      </p:sp>
    </p:spTree>
    <p:extLst>
      <p:ext uri="{BB962C8B-B14F-4D97-AF65-F5344CB8AC3E}">
        <p14:creationId xmlns:p14="http://schemas.microsoft.com/office/powerpoint/2010/main" val="2799410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mn-lt"/>
                <a:ea typeface="+mn-ea"/>
                <a:cs typeface="+mn-cs"/>
              </a:rPr>
              <a:t>So let's turn to what's new inside that technical package itself. It is now nearly a decade since INSPIRE launched, and the evidence base has moved. This update covers four things: the evolution of evidence and programmes, from newer evaluations and new modes of delivery; new data on critical intersections, particularly between violence against children and violence against women; a deliberate emphasis on data from low-resource settings, so the evidence reflects where most children actually live; and emerging issues the original 2016 package could not have anticipated — online spaces, technology-facilitated harm, and humanitarian settings.</a:t>
            </a:r>
          </a:p>
          <a:p>
            <a:r>
              <a:rPr lang="en-GB" sz="1100" kern="1200" dirty="0">
                <a:solidFill>
                  <a:schemeClr val="tx1"/>
                </a:solidFill>
                <a:effectLst/>
                <a:latin typeface="+mn-lt"/>
                <a:ea typeface="+mn-ea"/>
                <a:cs typeface="+mn-cs"/>
              </a:rPr>
              <a:t>This matters for this room specifically, because the original question INSPIRE answered was simply ‘what works?’. This update starts to answer a harder question: what works, for whom, and in what kind of setting.</a:t>
            </a:r>
          </a:p>
        </p:txBody>
      </p:sp>
      <p:sp>
        <p:nvSpPr>
          <p:cNvPr id="4" name="Slide Number Placeholder 3"/>
          <p:cNvSpPr>
            <a:spLocks noGrp="1"/>
          </p:cNvSpPr>
          <p:nvPr>
            <p:ph type="sldNum" sz="quarter" idx="5"/>
          </p:nvPr>
        </p:nvSpPr>
        <p:spPr/>
        <p:txBody>
          <a:bodyPr/>
          <a:lstStyle/>
          <a:p>
            <a:fld id="{BED891C2-2A5D-1844-A819-5D511C1B76CA}" type="slidenum">
              <a:rPr lang="en-GB" smtClean="0"/>
              <a:pPr/>
              <a:t>14</a:t>
            </a:fld>
            <a:endParaRPr lang="en-GB"/>
          </a:p>
        </p:txBody>
      </p:sp>
    </p:spTree>
    <p:extLst>
      <p:ext uri="{BB962C8B-B14F-4D97-AF65-F5344CB8AC3E}">
        <p14:creationId xmlns:p14="http://schemas.microsoft.com/office/powerpoint/2010/main" val="3378211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a:solidFill>
                  <a:schemeClr val="tx1"/>
                </a:solidFill>
                <a:effectLst/>
                <a:latin typeface="+mn-lt"/>
                <a:ea typeface="+mn-ea"/>
                <a:cs typeface="+mn-cs"/>
              </a:rPr>
              <a:t>Here </a:t>
            </a:r>
            <a:r>
              <a:rPr lang="en-GB" sz="1100" kern="1200" dirty="0">
                <a:solidFill>
                  <a:schemeClr val="tx1"/>
                </a:solidFill>
                <a:effectLst/>
                <a:latin typeface="+mn-lt"/>
                <a:ea typeface="+mn-ea"/>
                <a:cs typeface="+mn-cs"/>
              </a:rPr>
              <a:t>is the headline picture: how the evidence is actually distributed across the seven strategies, by number of reviews assessed.</a:t>
            </a:r>
          </a:p>
          <a:p>
            <a:r>
              <a:rPr lang="en-GB" sz="1100" kern="1200" dirty="0">
                <a:solidFill>
                  <a:schemeClr val="tx1"/>
                </a:solidFill>
                <a:effectLst/>
                <a:latin typeface="+mn-lt"/>
                <a:ea typeface="+mn-ea"/>
                <a:cs typeface="+mn-cs"/>
              </a:rPr>
              <a:t>Education and life skills has the deepest base — 94 reviews, 44% of everything we looked at. Parent and caregiver support follows at 69 reviews, 32%, then response and support services at 62 reviews, 29%. Norms and values sits at 22 reviews, 10%; safe environments at 16 reviews, 7%; income and economic strengthening at 15 reviews, 7%. Implementation and enforcement of laws has the smallest base, at 7 reviews, 3%.</a:t>
            </a:r>
          </a:p>
          <a:p>
            <a:r>
              <a:rPr lang="en-GB" sz="1100" kern="1200" dirty="0">
                <a:solidFill>
                  <a:schemeClr val="tx1"/>
                </a:solidFill>
                <a:effectLst/>
                <a:latin typeface="+mn-lt"/>
                <a:ea typeface="+mn-ea"/>
                <a:cs typeface="+mn-cs"/>
              </a:rPr>
              <a:t>I want to be careful about how you read this, because it's tempting to rank strategies by review count and treat that as a ranking of importance. An uneven distribution does not mean uneven strength of conclusions — a strategy with fewer reviews can still have very strong evidence behind a specific intervention within it. What the distribution does tell us: every one of the seven strategies has at least one intervention that meets our bar for prioritised implementation. There is no strategy you can afford to drop from a national plan for lack of evidence. The gaps that matter sit within strategies, between specific interventions, not across whole strategies.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6E89EA-D941-7141-8384-DA0A4A9316FA}" type="slidenum">
              <a:rPr kumimoji="0" lang="en-GB"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243312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368F5-CFFA-9782-DC02-FFAC741C6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D87C6-DC74-C56E-BA94-884BD73ABE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DB8278-90ED-4E66-3F78-90FCAA32F639}"/>
              </a:ext>
            </a:extLst>
          </p:cNvPr>
          <p:cNvSpPr>
            <a:spLocks noGrp="1"/>
          </p:cNvSpPr>
          <p:nvPr>
            <p:ph type="body" idx="1"/>
          </p:nvPr>
        </p:nvSpPr>
        <p:spPr/>
        <p:txBody>
          <a:bodyPr/>
          <a:lstStyle/>
          <a:p>
            <a:r>
              <a:rPr lang="en-GB" sz="1100" b="1" kern="1200">
                <a:solidFill>
                  <a:schemeClr val="tx1"/>
                </a:solidFill>
                <a:effectLst/>
                <a:latin typeface="+mn-lt"/>
                <a:ea typeface="+mn-ea"/>
                <a:cs typeface="+mn-cs"/>
              </a:rPr>
              <a:t>[8:58–10:43  ·  running total 10:43]</a:t>
            </a:r>
          </a:p>
          <a:p>
            <a:r>
              <a:rPr lang="en-GB" sz="1100" kern="1200">
                <a:solidFill>
                  <a:schemeClr val="tx1"/>
                </a:solidFill>
                <a:effectLst/>
                <a:latin typeface="+mn-lt"/>
                <a:ea typeface="+mn-ea"/>
                <a:cs typeface="+mn-cs"/>
              </a:rPr>
              <a:t>So what does this add up to? Three findings.</a:t>
            </a:r>
          </a:p>
          <a:p>
            <a:r>
              <a:rPr lang="en-GB" sz="1100" kern="1200">
                <a:solidFill>
                  <a:schemeClr val="tx1"/>
                </a:solidFill>
                <a:effectLst/>
                <a:latin typeface="+mn-lt"/>
                <a:ea typeface="+mn-ea"/>
                <a:cs typeface="+mn-cs"/>
              </a:rPr>
              <a:t>One: there is now a significant amount of rigorous evidence to guide policy and practice — this is no longer a field working on instinct.</a:t>
            </a:r>
          </a:p>
          <a:p>
            <a:r>
              <a:rPr lang="en-GB" sz="1100" kern="1200">
                <a:solidFill>
                  <a:schemeClr val="tx1"/>
                </a:solidFill>
                <a:effectLst/>
                <a:latin typeface="+mn-lt"/>
                <a:ea typeface="+mn-ea"/>
                <a:cs typeface="+mn-cs"/>
              </a:rPr>
              <a:t>Two: every INSPIRE strategy contains effective interventions, consistent with the original 2016 framework. Nothing in this update overturns the package; it strengthens it.</a:t>
            </a:r>
          </a:p>
          <a:p>
            <a:r>
              <a:rPr lang="en-GB" sz="1100" kern="1200">
                <a:solidFill>
                  <a:schemeClr val="tx1"/>
                </a:solidFill>
                <a:effectLst/>
                <a:latin typeface="+mn-lt"/>
                <a:ea typeface="+mn-ea"/>
                <a:cs typeface="+mn-cs"/>
              </a:rPr>
              <a:t>Three, and this is the one I think matters most for this room: the analysis identified interventions with consistent effectiveness across different contexts, which is what lets us recommend them for prioritisation with confidence.</a:t>
            </a:r>
          </a:p>
          <a:p>
            <a:r>
              <a:rPr lang="en-GB" sz="1100" kern="1200">
                <a:solidFill>
                  <a:schemeClr val="tx1"/>
                </a:solidFill>
                <a:effectLst/>
                <a:latin typeface="+mn-lt"/>
                <a:ea typeface="+mn-ea"/>
                <a:cs typeface="+mn-cs"/>
              </a:rPr>
              <a:t>I do want to flag an equity gap honestly. In high-income countries, 59% of intervention-outcome combinations were supported for prioritised implementation; in low- and middle-income countries, that figure is 39%. Seventeen combinations rated more highly in high-income settings, against seven rated more highly in low- and middle-income settings. That gap is itself a finding — a call to invest more evaluation effort exactly where most of the world's children live, and it's precisely the gap Dr Madrid's work speaks to directly.</a:t>
            </a:r>
          </a:p>
        </p:txBody>
      </p:sp>
      <p:sp>
        <p:nvSpPr>
          <p:cNvPr id="4" name="Slide Number Placeholder 3">
            <a:extLst>
              <a:ext uri="{FF2B5EF4-FFF2-40B4-BE49-F238E27FC236}">
                <a16:creationId xmlns:a16="http://schemas.microsoft.com/office/drawing/2014/main" id="{B1589E3F-CB90-F53B-65FF-032E667C9C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D891C2-2A5D-1844-A819-5D511C1B76CA}" type="slidenum">
              <a:rPr kumimoji="0" lang="en-GB"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10014210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766" rtl="0" eaLnBrk="1" fontAlgn="auto" latinLnBrk="0" hangingPunct="1">
              <a:lnSpc>
                <a:spcPct val="100000"/>
              </a:lnSpc>
              <a:spcBef>
                <a:spcPts val="0"/>
              </a:spcBef>
              <a:spcAft>
                <a:spcPts val="0"/>
              </a:spcAft>
              <a:buClrTx/>
              <a:buSzTx/>
              <a:buFontTx/>
              <a:buNone/>
              <a:tabLst/>
              <a:defRPr/>
            </a:pPr>
            <a:r>
              <a:rPr lang="en-GB" sz="900" kern="1200">
                <a:solidFill>
                  <a:schemeClr val="tx1"/>
                </a:solidFill>
                <a:effectLst/>
                <a:latin typeface="+mn-lt"/>
                <a:ea typeface="+mn-ea"/>
                <a:cs typeface="+mn-cs"/>
              </a:rPr>
              <a:t>The core INSPIRE document sets out </a:t>
            </a:r>
            <a:r>
              <a:rPr lang="en-GB" sz="900" u="sng" kern="1200">
                <a:solidFill>
                  <a:schemeClr val="tx1"/>
                </a:solidFill>
                <a:effectLst/>
                <a:latin typeface="+mn-lt"/>
                <a:ea typeface="+mn-ea"/>
                <a:cs typeface="+mn-cs"/>
              </a:rPr>
              <a:t>what</a:t>
            </a:r>
            <a:r>
              <a:rPr lang="en-GB" sz="900" kern="1200">
                <a:solidFill>
                  <a:schemeClr val="tx1"/>
                </a:solidFill>
                <a:effectLst/>
                <a:latin typeface="+mn-lt"/>
                <a:ea typeface="+mn-ea"/>
                <a:cs typeface="+mn-cs"/>
              </a:rPr>
              <a:t> we can do to prevent violence against children. The INSPIRE implementation handbook shown here provides detailed information on </a:t>
            </a:r>
            <a:r>
              <a:rPr lang="en-GB" sz="900" u="sng" kern="1200">
                <a:solidFill>
                  <a:schemeClr val="tx1"/>
                </a:solidFill>
                <a:effectLst/>
                <a:latin typeface="+mn-lt"/>
                <a:ea typeface="+mn-ea"/>
                <a:cs typeface="+mn-cs"/>
              </a:rPr>
              <a:t>how</a:t>
            </a:r>
            <a:r>
              <a:rPr lang="en-GB" sz="900" kern="1200">
                <a:solidFill>
                  <a:schemeClr val="tx1"/>
                </a:solidFill>
                <a:effectLst/>
                <a:latin typeface="+mn-lt"/>
                <a:ea typeface="+mn-ea"/>
                <a:cs typeface="+mn-cs"/>
              </a:rPr>
              <a:t> to implement the package. </a:t>
            </a:r>
            <a:endParaRPr lang="de-DE"/>
          </a:p>
          <a:p>
            <a:endParaRPr lang="de-DE"/>
          </a:p>
          <a:p>
            <a:r>
              <a:rPr lang="de-DE"/>
              <a:t>https://www.who.int/violence_injury_prevention/violence/inspire-package/inspire-handbook/en/</a:t>
            </a:r>
          </a:p>
        </p:txBody>
      </p:sp>
      <p:sp>
        <p:nvSpPr>
          <p:cNvPr id="4" name="Slide Number Placeholder 3"/>
          <p:cNvSpPr>
            <a:spLocks noGrp="1"/>
          </p:cNvSpPr>
          <p:nvPr>
            <p:ph type="sldNum" sz="quarter" idx="5"/>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5036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766" rtl="0" eaLnBrk="1" fontAlgn="auto" latinLnBrk="0" hangingPunct="1">
              <a:lnSpc>
                <a:spcPct val="100000"/>
              </a:lnSpc>
              <a:spcBef>
                <a:spcPts val="0"/>
              </a:spcBef>
              <a:spcAft>
                <a:spcPts val="0"/>
              </a:spcAft>
              <a:buClrTx/>
              <a:buSzTx/>
              <a:buFontTx/>
              <a:buNone/>
              <a:tabLst/>
              <a:defRPr/>
            </a:pPr>
            <a:r>
              <a:rPr lang="en-GB" sz="900" kern="1200">
                <a:solidFill>
                  <a:schemeClr val="tx1"/>
                </a:solidFill>
                <a:effectLst/>
                <a:latin typeface="+mn-lt"/>
                <a:ea typeface="+mn-ea"/>
                <a:cs typeface="+mn-cs"/>
              </a:rPr>
              <a:t>The third and last component of the INSPIRE technical addresses the key area of monitoring. This is the indicator guidance and results framework document shown here.</a:t>
            </a:r>
            <a:endParaRPr lang="en-US" sz="900" kern="1200">
              <a:solidFill>
                <a:schemeClr val="tx1"/>
              </a:solidFill>
              <a:effectLst/>
              <a:latin typeface="+mn-lt"/>
              <a:ea typeface="+mn-ea"/>
              <a:cs typeface="+mn-cs"/>
            </a:endParaRPr>
          </a:p>
          <a:p>
            <a:endParaRPr lang="de-DE"/>
          </a:p>
          <a:p>
            <a:r>
              <a:rPr lang="de-DE"/>
              <a:t>https://www.who.int/violence_injury_prevention/violence/inspire-package/inspire-indicator/en/</a:t>
            </a:r>
            <a:endParaRPr lang="de-DE">
              <a:cs typeface="Calibri"/>
            </a:endParaRPr>
          </a:p>
        </p:txBody>
      </p:sp>
      <p:sp>
        <p:nvSpPr>
          <p:cNvPr id="4" name="Slide Number Placeholder 3"/>
          <p:cNvSpPr>
            <a:spLocks noGrp="1"/>
          </p:cNvSpPr>
          <p:nvPr>
            <p:ph type="sldNum" sz="quarter" idx="5"/>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2018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12:notes"/>
          <p:cNvSpPr txBox="1">
            <a:spLocks noGrp="1"/>
          </p:cNvSpPr>
          <p:nvPr>
            <p:ph type="body" idx="1"/>
          </p:nvPr>
        </p:nvSpPr>
        <p:spPr>
          <a:xfrm>
            <a:off x="685800" y="4400550"/>
            <a:ext cx="5486400" cy="3600450"/>
          </a:xfrm>
          <a:prstGeom prst="rect">
            <a:avLst/>
          </a:prstGeom>
          <a:noFill/>
          <a:ln>
            <a:noFill/>
          </a:ln>
        </p:spPr>
        <p:txBody>
          <a:bodyPr/>
          <a:lstStyle/>
          <a:p>
            <a:r>
              <a:rPr lang="en-GB" sz="1100" b="1" kern="1200">
                <a:solidFill>
                  <a:schemeClr val="tx1"/>
                </a:solidFill>
                <a:effectLst/>
                <a:latin typeface="+mn-lt"/>
                <a:ea typeface="+mn-ea"/>
                <a:cs typeface="+mn-cs"/>
              </a:rPr>
              <a:t>[10:43–12:29  ·  running total 12:29]</a:t>
            </a:r>
          </a:p>
          <a:p>
            <a:r>
              <a:rPr lang="en-GB" sz="1100" kern="1200">
                <a:solidFill>
                  <a:schemeClr val="tx1"/>
                </a:solidFill>
                <a:effectLst/>
                <a:latin typeface="+mn-lt"/>
                <a:ea typeface="+mn-ea"/>
                <a:cs typeface="+mn-cs"/>
              </a:rPr>
              <a:t>So — priority actions. This is really the question this forum is built around: not just what works, but how we get it to scale, responsibly.</a:t>
            </a:r>
          </a:p>
          <a:p>
            <a:r>
              <a:rPr lang="en-GB" sz="1100" kern="1200">
                <a:solidFill>
                  <a:schemeClr val="tx1"/>
                </a:solidFill>
                <a:effectLst/>
                <a:latin typeface="+mn-lt"/>
                <a:ea typeface="+mn-ea"/>
                <a:cs typeface="+mn-cs"/>
              </a:rPr>
              <a:t>Adaptation and scale-up are not new ideas to anyone in this room, but we still too often approach them without enough planning — expanding to new sites or sectors without anticipating shifts in resources, mandates or capacity, and without a long-term sustainability plan behind it.</a:t>
            </a:r>
          </a:p>
          <a:p>
            <a:r>
              <a:rPr lang="en-GB" sz="1100" kern="1200">
                <a:solidFill>
                  <a:schemeClr val="tx1"/>
                </a:solidFill>
                <a:effectLst/>
                <a:latin typeface="+mn-lt"/>
                <a:ea typeface="+mn-ea"/>
                <a:cs typeface="+mn-cs"/>
              </a:rPr>
              <a:t>WHO's scale-up guide exists to close that gap: it helps set goals appropriate to local conditions, set benchmarks so you know whether you are actually meeting them, and build in the conditions that let progress hold. In practice, for the next phase of INSPIRE that means stronger cross-sector coordination and accountability, sustained investment in the workforce delivering these programmes, and financing that outlasts a single project cycle. Success has to be measured by falling rates of violence, not just by activities delivered — not by how many workshops were run, but by whether children are actually safer at the end of it.</a:t>
            </a:r>
          </a:p>
        </p:txBody>
      </p:sp>
      <p:sp>
        <p:nvSpPr>
          <p:cNvPr id="488" name="Google Shape;48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56743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2DF5F-1539-8030-757C-0609DBE9E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C02D2-1D5A-EA0E-CC0F-66E70AA6B0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D1BA91-6544-3237-B280-62A00F2AB20F}"/>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4AA3F061-A6A0-2AD2-7791-2F015AC1D3BF}"/>
              </a:ext>
            </a:extLst>
          </p:cNvPr>
          <p:cNvSpPr>
            <a:spLocks noGrp="1"/>
          </p:cNvSpPr>
          <p:nvPr>
            <p:ph type="sldNum" sz="quarter" idx="5"/>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4285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kern="1200" dirty="0">
                <a:solidFill>
                  <a:schemeClr val="tx1"/>
                </a:solidFill>
                <a:effectLst/>
                <a:latin typeface="+mn-lt"/>
                <a:ea typeface="+mn-ea"/>
                <a:cs typeface="+mn-cs"/>
              </a:rPr>
              <a:t>[12:29–13:53  ·  running total 13:53]</a:t>
            </a:r>
          </a:p>
          <a:p>
            <a:r>
              <a:rPr lang="en-GB" sz="1100" kern="1200" dirty="0">
                <a:solidFill>
                  <a:schemeClr val="tx1"/>
                </a:solidFill>
                <a:effectLst/>
                <a:latin typeface="+mn-lt"/>
                <a:ea typeface="+mn-ea"/>
                <a:cs typeface="+mn-cs"/>
              </a:rPr>
              <a:t>None of this happens through any one actor alone. Going back to that list of six success factors I flagged earlier — partnerships is where all of this actually gets stitched together. Ending violence against children takes government ministries, UN agencies, donors, academia, professional associations and NGOs, coordinating around the same goal rather than working in parallel. That coordination is often the slowest part of this work — but it's the part that makes everything else durable.</a:t>
            </a:r>
          </a:p>
          <a:p>
            <a:r>
              <a:rPr lang="en-GB" sz="1100" kern="1200" dirty="0">
                <a:solidFill>
                  <a:schemeClr val="tx1"/>
                </a:solidFill>
                <a:effectLst/>
                <a:latin typeface="+mn-lt"/>
                <a:ea typeface="+mn-ea"/>
                <a:cs typeface="+mn-cs"/>
              </a:rPr>
              <a:t>I'll stop there, because Dr Madrid is going to take you into what this looks like when it's implemented in a low- or middle-income setting, where I think you'll see these priorities — coordination, workforce, financing, partnership — in a lot more practical, and sometimes more difficult, detail than I can capture in a summary.</a:t>
            </a:r>
          </a:p>
          <a:p>
            <a:r>
              <a:rPr lang="en-GB" sz="1100" kern="1200" dirty="0">
                <a:solidFill>
                  <a:schemeClr val="tx1"/>
                </a:solidFill>
                <a:effectLst/>
                <a:latin typeface="+mn-lt"/>
                <a:ea typeface="+mn-ea"/>
                <a:cs typeface="+mn-cs"/>
              </a:rPr>
              <a:t>Thank you, and over to Bernadette.</a:t>
            </a:r>
          </a:p>
        </p:txBody>
      </p:sp>
      <p:sp>
        <p:nvSpPr>
          <p:cNvPr id="4" name="Slide Number Placeholder 3"/>
          <p:cNvSpPr>
            <a:spLocks noGrp="1"/>
          </p:cNvSpPr>
          <p:nvPr>
            <p:ph type="sldNum" sz="quarter" idx="5"/>
          </p:nvPr>
        </p:nvSpPr>
        <p:spPr/>
        <p:txBody>
          <a:bodyPr/>
          <a:lstStyle/>
          <a:p>
            <a:fld id="{16A3BCA2-D78F-6247-B9E9-1E8787BF5D8A}" type="slidenum">
              <a:rPr lang="en-US" smtClean="0"/>
              <a:t>20</a:t>
            </a:fld>
            <a:endParaRPr lang="en-US"/>
          </a:p>
        </p:txBody>
      </p:sp>
    </p:spTree>
    <p:extLst>
      <p:ext uri="{BB962C8B-B14F-4D97-AF65-F5344CB8AC3E}">
        <p14:creationId xmlns:p14="http://schemas.microsoft.com/office/powerpoint/2010/main" val="3156524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862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A71A2-A71D-AADF-B9CE-65588962B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91177-846A-3715-225E-8B2C731AFF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BE5C6A-4620-EE28-028A-455ED1FF88CC}"/>
              </a:ext>
            </a:extLst>
          </p:cNvPr>
          <p:cNvSpPr>
            <a:spLocks noGrp="1"/>
          </p:cNvSpPr>
          <p:nvPr>
            <p:ph type="body" idx="1"/>
          </p:nvPr>
        </p:nvSpPr>
        <p:spPr/>
        <p:txBody>
          <a:bodyPr/>
          <a:lstStyle/>
          <a:p>
            <a:r>
              <a:rPr lang="de-DE">
                <a:hlinkClick r:id="rId3"/>
              </a:rPr>
              <a:t>Global prevalence of past-year violence against children: a systematic review and minimum estimates.</a:t>
            </a:r>
            <a:r>
              <a:rPr lang="de-DE">
                <a:solidFill>
                  <a:srgbClr val="3C4245"/>
                </a:solidFill>
                <a:highlight>
                  <a:srgbClr val="FFFFFF"/>
                </a:highlight>
              </a:rPr>
              <a:t> Hillis S, Mercy J, Amobi A, Kress H. Pediatrics 2016; 137(3): e20154079.</a:t>
            </a:r>
            <a:br>
              <a:rPr lang="de-DE">
                <a:solidFill>
                  <a:srgbClr val="3C4245"/>
                </a:solidFill>
                <a:highlight>
                  <a:srgbClr val="FFFFFF"/>
                </a:highlight>
                <a:ea typeface="Calibri"/>
                <a:cs typeface="Calibri"/>
              </a:rPr>
            </a:br>
            <a:br>
              <a:rPr lang="de-DE">
                <a:solidFill>
                  <a:srgbClr val="3C4245"/>
                </a:solidFill>
                <a:highlight>
                  <a:srgbClr val="FFFFFF"/>
                </a:highlight>
                <a:ea typeface="Calibri"/>
                <a:cs typeface="Calibri"/>
              </a:rPr>
            </a:br>
            <a:r>
              <a:rPr lang="de-DE">
                <a:ea typeface="Calibri"/>
                <a:cs typeface="Calibri"/>
              </a:rPr>
              <a:t>Source: </a:t>
            </a:r>
            <a:r>
              <a:rPr lang="de-DE">
                <a:hlinkClick r:id="rId4"/>
              </a:rPr>
              <a:t>https://publications.aap.org/pediatrics/article-abstract/137/3/e20154079/81439/Global-Prevalence-of-Past-year-Violence-Against?redirectedFrom=fulltext</a:t>
            </a:r>
            <a:endParaRPr lang="de-DE">
              <a:ea typeface="Calibri"/>
              <a:cs typeface="Calibri"/>
            </a:endParaRPr>
          </a:p>
        </p:txBody>
      </p:sp>
      <p:sp>
        <p:nvSpPr>
          <p:cNvPr id="4" name="Slide Number Placeholder 3">
            <a:extLst>
              <a:ext uri="{FF2B5EF4-FFF2-40B4-BE49-F238E27FC236}">
                <a16:creationId xmlns:a16="http://schemas.microsoft.com/office/drawing/2014/main" id="{BCF34DF7-D2B0-AF30-9A8F-B21549AF7143}"/>
              </a:ext>
            </a:extLst>
          </p:cNvPr>
          <p:cNvSpPr>
            <a:spLocks noGrp="1"/>
          </p:cNvSpPr>
          <p:nvPr>
            <p:ph type="sldNum" sz="quarter" idx="5"/>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8187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6A3BCA2-D78F-6247-B9E9-1E8787BF5D8A}" type="slidenum">
              <a:rPr lang="en-US" smtClean="0"/>
              <a:t>4</a:t>
            </a:fld>
            <a:endParaRPr lang="en-US"/>
          </a:p>
        </p:txBody>
      </p:sp>
    </p:spTree>
    <p:extLst>
      <p:ext uri="{BB962C8B-B14F-4D97-AF65-F5344CB8AC3E}">
        <p14:creationId xmlns:p14="http://schemas.microsoft.com/office/powerpoint/2010/main" val="638797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87341-7B11-5F14-B7AA-A2F39CC7E9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AF543-873D-E828-FA99-F7BB008224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F13FCA-337A-1EF0-8557-2E29CEEE89E7}"/>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2253BD21-FC16-FF1A-45AF-128ADF905ABD}"/>
              </a:ext>
            </a:extLst>
          </p:cNvPr>
          <p:cNvSpPr>
            <a:spLocks noGrp="1"/>
          </p:cNvSpPr>
          <p:nvPr>
            <p:ph type="sldNum" sz="quarter" idx="5"/>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6461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99144-F5FA-BF3C-EAEC-40219E02B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89293-7815-9519-9B89-D21C13A259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E3D22-2565-93A3-E8CC-F1B8DCC4E43F}"/>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754F524F-3B4C-4868-2132-5E7DE3825C26}"/>
              </a:ext>
            </a:extLst>
          </p:cNvPr>
          <p:cNvSpPr>
            <a:spLocks noGrp="1"/>
          </p:cNvSpPr>
          <p:nvPr>
            <p:ph type="sldNum" sz="quarter" idx="5"/>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4249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mn-lt"/>
                <a:ea typeface="+mn-ea"/>
                <a:cs typeface="+mn-cs"/>
              </a:rPr>
              <a:t>To make that concrete: homicide is among the top five causes of death in adolescents, and 80% of homicide victims are boys. </a:t>
            </a:r>
          </a:p>
          <a:p>
            <a:r>
              <a:rPr lang="en-GB" sz="1100" kern="1200" dirty="0">
                <a:solidFill>
                  <a:schemeClr val="tx1"/>
                </a:solidFill>
                <a:effectLst/>
                <a:latin typeface="+mn-lt"/>
                <a:ea typeface="+mn-ea"/>
                <a:cs typeface="+mn-cs"/>
              </a:rPr>
              <a:t>Beyond those deaths, tens of millions more children are affected by violence that never appears in a mortality statistic — one in four children suffers physical abuse, and nearly one in five girls is sexually abused at least once in her life.</a:t>
            </a:r>
          </a:p>
          <a:p>
            <a:r>
              <a:rPr lang="en-GB" sz="1100" kern="1200" dirty="0">
                <a:solidFill>
                  <a:schemeClr val="tx1"/>
                </a:solidFill>
                <a:effectLst/>
                <a:latin typeface="+mn-lt"/>
                <a:ea typeface="+mn-ea"/>
                <a:cs typeface="+mn-cs"/>
              </a:rPr>
              <a:t>This is deliberately not only a health statistic. It shows up in homicide data, school data, justice data and economic data alike — which is exactly why this needs every sector in this room, not just health and welfare.</a:t>
            </a:r>
          </a:p>
        </p:txBody>
      </p:sp>
      <p:sp>
        <p:nvSpPr>
          <p:cNvPr id="4" name="Slide Number Placeholder 3"/>
          <p:cNvSpPr>
            <a:spLocks noGrp="1"/>
          </p:cNvSpPr>
          <p:nvPr>
            <p:ph type="sldNum" sz="quarter" idx="5"/>
          </p:nvPr>
        </p:nvSpPr>
        <p:spPr/>
        <p:txBody>
          <a:bodyPr/>
          <a:lstStyle/>
          <a:p>
            <a:fld id="{16A3BCA2-D78F-6247-B9E9-1E8787BF5D8A}" type="slidenum">
              <a:rPr lang="en-US" smtClean="0"/>
              <a:t>7</a:t>
            </a:fld>
            <a:endParaRPr lang="en-US"/>
          </a:p>
        </p:txBody>
      </p:sp>
    </p:spTree>
    <p:extLst>
      <p:ext uri="{BB962C8B-B14F-4D97-AF65-F5344CB8AC3E}">
        <p14:creationId xmlns:p14="http://schemas.microsoft.com/office/powerpoint/2010/main" val="2902496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62DC7-2C52-CD67-2AE4-79DF49189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827E8-CBE1-0057-1530-D78F539BD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5475B-3324-61D0-7AC0-B86EBBD554DB}"/>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6911FAE4-C3EC-4213-BBD0-5F4F0CAAE4B3}"/>
              </a:ext>
            </a:extLst>
          </p:cNvPr>
          <p:cNvSpPr>
            <a:spLocks noGrp="1"/>
          </p:cNvSpPr>
          <p:nvPr>
            <p:ph type="sldNum" sz="quarter" idx="5"/>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4544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04618-4981-3707-F0CA-36E0DADD0D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40DEE-3B1B-1C80-87C7-B04EF04A7C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DB5FE-784D-D9F5-B596-D8AB58AA7DAB}"/>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C060276F-CE47-219D-A1AB-5D7776412F00}"/>
              </a:ext>
            </a:extLst>
          </p:cNvPr>
          <p:cNvSpPr>
            <a:spLocks noGrp="1"/>
          </p:cNvSpPr>
          <p:nvPr>
            <p:ph type="sldNum" sz="quarter" idx="5"/>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16A3BCA2-D78F-6247-B9E9-1E8787BF5D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66"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913534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12.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2.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emf"/><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6BBACE-C020-F54A-99FD-3CCFED8B266E}"/>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saturation sat="0"/>
                    </a14:imgEffect>
                    <a14:imgEffect>
                      <a14:brightnessContrast bright="29000" contrast="49000"/>
                    </a14:imgEffect>
                  </a14:imgLayer>
                </a14:imgProps>
              </a:ext>
              <a:ext uri="{28A0092B-C50C-407E-A947-70E740481C1C}">
                <a14:useLocalDpi xmlns:a14="http://schemas.microsoft.com/office/drawing/2010/main"/>
              </a:ext>
            </a:extLst>
          </a:blip>
          <a:stretch>
            <a:fillRect/>
          </a:stretch>
        </p:blipFill>
        <p:spPr>
          <a:xfrm>
            <a:off x="-36512" y="-1004459"/>
            <a:ext cx="9289031" cy="6168497"/>
          </a:xfrm>
          <a:prstGeom prst="rect">
            <a:avLst/>
          </a:prstGeom>
        </p:spPr>
      </p:pic>
      <p:pic>
        <p:nvPicPr>
          <p:cNvPr id="4" name="Picture 3">
            <a:extLst>
              <a:ext uri="{FF2B5EF4-FFF2-40B4-BE49-F238E27FC236}">
                <a16:creationId xmlns:a16="http://schemas.microsoft.com/office/drawing/2014/main" id="{5CE2084B-8FB0-6340-87DC-C3C7367CC1E6}"/>
              </a:ext>
            </a:extLst>
          </p:cNvPr>
          <p:cNvPicPr>
            <a:picLocks noChangeAspect="1"/>
          </p:cNvPicPr>
          <p:nvPr userDrawn="1"/>
        </p:nvPicPr>
        <p:blipFill>
          <a:blip r:embed="rId4">
            <a:alphaModFix amt="75000"/>
          </a:blip>
          <a:stretch>
            <a:fillRect/>
          </a:stretch>
        </p:blipFill>
        <p:spPr>
          <a:xfrm>
            <a:off x="-2" y="0"/>
            <a:ext cx="9144001" cy="3507854"/>
          </a:xfrm>
          <a:prstGeom prst="rect">
            <a:avLst/>
          </a:prstGeom>
        </p:spPr>
      </p:pic>
      <p:sp>
        <p:nvSpPr>
          <p:cNvPr id="12" name="Rectangle 11"/>
          <p:cNvSpPr/>
          <p:nvPr userDrawn="1"/>
        </p:nvSpPr>
        <p:spPr>
          <a:xfrm>
            <a:off x="-2" y="3497580"/>
            <a:ext cx="9144002" cy="1645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p:cNvSpPr>
            <a:spLocks noGrp="1"/>
          </p:cNvSpPr>
          <p:nvPr>
            <p:ph type="ctrTitle" hasCustomPrompt="1"/>
          </p:nvPr>
        </p:nvSpPr>
        <p:spPr>
          <a:xfrm>
            <a:off x="395537" y="411510"/>
            <a:ext cx="6031582" cy="1152128"/>
          </a:xfrm>
          <a:prstGeom prst="rect">
            <a:avLst/>
          </a:prstGeom>
          <a:ln>
            <a:noFill/>
          </a:ln>
        </p:spPr>
        <p:txBody>
          <a:bodyPr anchor="b">
            <a:normAutofit/>
          </a:bodyPr>
          <a:lstStyle>
            <a:lvl1pPr algn="l">
              <a:defRPr sz="3600" b="1" i="0">
                <a:solidFill>
                  <a:schemeClr val="bg1"/>
                </a:solidFill>
                <a:latin typeface="Lato Black" charset="0"/>
                <a:ea typeface="Lato Black" charset="0"/>
                <a:cs typeface="Lato Black" charset="0"/>
              </a:defRPr>
            </a:lvl1pPr>
          </a:lstStyle>
          <a:p>
            <a:r>
              <a:rPr lang="en-US"/>
              <a:t>Click to edit</a:t>
            </a:r>
            <a:br>
              <a:rPr lang="en-US"/>
            </a:br>
            <a:r>
              <a:rPr lang="en-US"/>
              <a:t>Master title style</a:t>
            </a:r>
          </a:p>
        </p:txBody>
      </p:sp>
      <p:sp>
        <p:nvSpPr>
          <p:cNvPr id="3" name="Subtitle 2"/>
          <p:cNvSpPr>
            <a:spLocks noGrp="1"/>
          </p:cNvSpPr>
          <p:nvPr>
            <p:ph type="subTitle" idx="1"/>
          </p:nvPr>
        </p:nvSpPr>
        <p:spPr>
          <a:xfrm>
            <a:off x="395537" y="1459923"/>
            <a:ext cx="6031582" cy="1241822"/>
          </a:xfrm>
          <a:ln>
            <a:noFill/>
          </a:ln>
        </p:spPr>
        <p:txBody>
          <a:bodyPr>
            <a:normAutofit/>
          </a:bodyPr>
          <a:lstStyle>
            <a:lvl1pPr marL="0" indent="0" algn="l">
              <a:buNone/>
              <a:defRPr lang="en-US" sz="3600" b="0" i="0" kern="1200" dirty="0">
                <a:solidFill>
                  <a:schemeClr val="bg1"/>
                </a:solidFill>
                <a:latin typeface="Lato Light" charset="0"/>
                <a:ea typeface="Lato Light" charset="0"/>
                <a:cs typeface="Lato Light"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49" name="Text Placeholder 48"/>
          <p:cNvSpPr>
            <a:spLocks noGrp="1"/>
          </p:cNvSpPr>
          <p:nvPr>
            <p:ph type="body" sz="quarter" idx="10" hasCustomPrompt="1"/>
          </p:nvPr>
        </p:nvSpPr>
        <p:spPr>
          <a:xfrm>
            <a:off x="395537" y="3655715"/>
            <a:ext cx="3112294" cy="280795"/>
          </a:xfrm>
        </p:spPr>
        <p:txBody>
          <a:bodyPr/>
          <a:lstStyle>
            <a:lvl1pPr marL="0" marR="0" indent="0" algn="l" defTabSz="685800" rtl="0" eaLnBrk="1" fontAlgn="auto" latinLnBrk="0" hangingPunct="1">
              <a:lnSpc>
                <a:spcPct val="100000"/>
              </a:lnSpc>
              <a:spcBef>
                <a:spcPts val="0"/>
              </a:spcBef>
              <a:spcAft>
                <a:spcPts val="0"/>
              </a:spcAft>
              <a:buClrTx/>
              <a:buSzTx/>
              <a:buFontTx/>
              <a:buNone/>
              <a:tabLst/>
              <a:defRPr sz="2100"/>
            </a:lvl1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50" kern="1200">
                <a:solidFill>
                  <a:schemeClr val="bg1">
                    <a:lumMod val="65000"/>
                  </a:schemeClr>
                </a:solidFill>
                <a:latin typeface="Lato" charset="0"/>
                <a:ea typeface="Lato" charset="0"/>
                <a:cs typeface="Lato" charset="0"/>
              </a:rPr>
              <a:t>Click to edit Date</a:t>
            </a:r>
            <a:r>
              <a:rPr lang="en-US" sz="1350" kern="1200" baseline="0">
                <a:solidFill>
                  <a:schemeClr val="bg1">
                    <a:lumMod val="65000"/>
                  </a:schemeClr>
                </a:solidFill>
                <a:latin typeface="Lato" charset="0"/>
                <a:ea typeface="Lato" charset="0"/>
                <a:cs typeface="Lato" charset="0"/>
              </a:rPr>
              <a:t> and Place</a:t>
            </a:r>
            <a:endParaRPr lang="en-US" sz="1350" kern="1200">
              <a:solidFill>
                <a:schemeClr val="bg1">
                  <a:lumMod val="65000"/>
                </a:schemeClr>
              </a:solidFill>
              <a:latin typeface="Lato" charset="0"/>
              <a:ea typeface="Lato" charset="0"/>
              <a:cs typeface="Lato" charset="0"/>
            </a:endParaRPr>
          </a:p>
        </p:txBody>
      </p:sp>
      <p:grpSp>
        <p:nvGrpSpPr>
          <p:cNvPr id="17" name="Group 16">
            <a:extLst>
              <a:ext uri="{FF2B5EF4-FFF2-40B4-BE49-F238E27FC236}">
                <a16:creationId xmlns:a16="http://schemas.microsoft.com/office/drawing/2014/main" id="{52F89004-793F-8B4C-ACBB-68C7ED1574EC}"/>
              </a:ext>
            </a:extLst>
          </p:cNvPr>
          <p:cNvGrpSpPr/>
          <p:nvPr userDrawn="1"/>
        </p:nvGrpSpPr>
        <p:grpSpPr>
          <a:xfrm>
            <a:off x="547892" y="4556267"/>
            <a:ext cx="1287804" cy="391747"/>
            <a:chOff x="395536" y="4368231"/>
            <a:chExt cx="1905941" cy="579783"/>
          </a:xfrm>
        </p:grpSpPr>
        <p:pic>
          <p:nvPicPr>
            <p:cNvPr id="10" name="Picture 9">
              <a:extLst>
                <a:ext uri="{FF2B5EF4-FFF2-40B4-BE49-F238E27FC236}">
                  <a16:creationId xmlns:a16="http://schemas.microsoft.com/office/drawing/2014/main" id="{7C7FE4D6-B7BE-9E49-9B2B-E77AC273A23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95536" y="4368231"/>
              <a:ext cx="1905940" cy="402171"/>
            </a:xfrm>
            <a:prstGeom prst="rect">
              <a:avLst/>
            </a:prstGeom>
          </p:spPr>
        </p:pic>
        <p:pic>
          <p:nvPicPr>
            <p:cNvPr id="16" name="Picture 15">
              <a:extLst>
                <a:ext uri="{FF2B5EF4-FFF2-40B4-BE49-F238E27FC236}">
                  <a16:creationId xmlns:a16="http://schemas.microsoft.com/office/drawing/2014/main" id="{6D4752EF-CFB0-C543-9AE0-5FE2D3048AC0}"/>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5537" y="4798656"/>
              <a:ext cx="1905940" cy="149358"/>
            </a:xfrm>
            <a:prstGeom prst="rect">
              <a:avLst/>
            </a:prstGeom>
          </p:spPr>
        </p:pic>
      </p:grpSp>
    </p:spTree>
    <p:extLst>
      <p:ext uri="{BB962C8B-B14F-4D97-AF65-F5344CB8AC3E}">
        <p14:creationId xmlns:p14="http://schemas.microsoft.com/office/powerpoint/2010/main" val="35484126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Titl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1EB01D9-B38A-D442-9D9F-B2DA05870B81}"/>
              </a:ext>
            </a:extLst>
          </p:cNvPr>
          <p:cNvSpPr/>
          <p:nvPr userDrawn="1"/>
        </p:nvSpPr>
        <p:spPr>
          <a:xfrm>
            <a:off x="-111760" y="-81280"/>
            <a:ext cx="435610" cy="5224780"/>
          </a:xfrm>
          <a:prstGeom prst="rect">
            <a:avLst/>
          </a:prstGeom>
          <a:solidFill>
            <a:srgbClr val="8E2F24">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tangle 3">
            <a:extLst>
              <a:ext uri="{FF2B5EF4-FFF2-40B4-BE49-F238E27FC236}">
                <a16:creationId xmlns:a16="http://schemas.microsoft.com/office/drawing/2014/main" id="{283EAC40-2DD9-1C44-A992-6525C43A2B77}"/>
              </a:ext>
            </a:extLst>
          </p:cNvPr>
          <p:cNvSpPr/>
          <p:nvPr userDrawn="1"/>
        </p:nvSpPr>
        <p:spPr>
          <a:xfrm>
            <a:off x="323850" y="0"/>
            <a:ext cx="8820150" cy="5143501"/>
          </a:xfrm>
          <a:prstGeom prst="rect">
            <a:avLst/>
          </a:prstGeom>
          <a:solidFill>
            <a:srgbClr val="6C1C1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itle 1">
            <a:extLst>
              <a:ext uri="{FF2B5EF4-FFF2-40B4-BE49-F238E27FC236}">
                <a16:creationId xmlns:a16="http://schemas.microsoft.com/office/drawing/2014/main" id="{89D98B56-2074-7A4D-B9B0-F9D65172A2F5}"/>
              </a:ext>
            </a:extLst>
          </p:cNvPr>
          <p:cNvSpPr>
            <a:spLocks noGrp="1"/>
          </p:cNvSpPr>
          <p:nvPr>
            <p:ph type="ctrTitle" hasCustomPrompt="1"/>
          </p:nvPr>
        </p:nvSpPr>
        <p:spPr>
          <a:xfrm>
            <a:off x="1626402" y="1059582"/>
            <a:ext cx="6985448" cy="1152128"/>
          </a:xfrm>
          <a:prstGeom prst="rect">
            <a:avLst/>
          </a:prstGeom>
          <a:ln>
            <a:noFill/>
          </a:ln>
        </p:spPr>
        <p:txBody>
          <a:bodyPr anchor="t" anchorCtr="0">
            <a:normAutofit/>
          </a:bodyPr>
          <a:lstStyle>
            <a:lvl1pPr algn="l">
              <a:defRPr lang="en" sz="3300" b="1" i="0" kern="1200" dirty="0">
                <a:solidFill>
                  <a:srgbClr val="8E2F24"/>
                </a:solidFill>
                <a:effectLst/>
                <a:latin typeface="DIN" pitchFamily="2" charset="0"/>
                <a:ea typeface="Lato Black" charset="0"/>
                <a:cs typeface="Lato Black" charset="0"/>
              </a:defRPr>
            </a:lvl1pPr>
          </a:lstStyle>
          <a:p>
            <a:r>
              <a:rPr lang="en" b="1">
                <a:effectLst/>
                <a:latin typeface="DIN" pitchFamily="2" charset="0"/>
              </a:rPr>
              <a:t>Strategy title</a:t>
            </a:r>
            <a:endParaRPr lang="en">
              <a:effectLst/>
              <a:latin typeface="DIN" pitchFamily="2" charset="0"/>
            </a:endParaRPr>
          </a:p>
        </p:txBody>
      </p:sp>
      <p:sp>
        <p:nvSpPr>
          <p:cNvPr id="23" name="Subtitle 2">
            <a:extLst>
              <a:ext uri="{FF2B5EF4-FFF2-40B4-BE49-F238E27FC236}">
                <a16:creationId xmlns:a16="http://schemas.microsoft.com/office/drawing/2014/main" id="{F210D97E-92B4-854D-9D3C-06CCD6B71137}"/>
              </a:ext>
            </a:extLst>
          </p:cNvPr>
          <p:cNvSpPr>
            <a:spLocks noGrp="1"/>
          </p:cNvSpPr>
          <p:nvPr>
            <p:ph type="subTitle" idx="1"/>
          </p:nvPr>
        </p:nvSpPr>
        <p:spPr>
          <a:xfrm>
            <a:off x="1626401" y="2211709"/>
            <a:ext cx="6985449" cy="2252089"/>
          </a:xfrm>
          <a:ln>
            <a:noFill/>
          </a:ln>
        </p:spPr>
        <p:txBody>
          <a:bodyPr>
            <a:normAutofit/>
          </a:bodyPr>
          <a:lstStyle>
            <a:lvl1pPr marL="342900" indent="-342900" algn="l">
              <a:buSzPct val="100000"/>
              <a:buFont typeface="Arial" panose="020B0604020202020204" pitchFamily="34" charset="0"/>
              <a:buChar char="•"/>
              <a:defRPr lang="en-US" sz="2000" b="0" i="0" kern="1200" dirty="0">
                <a:solidFill>
                  <a:srgbClr val="8E2F24"/>
                </a:solidFill>
                <a:latin typeface="Lato Light" charset="0"/>
                <a:ea typeface="Lato Light" charset="0"/>
                <a:cs typeface="Lato Light"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24" name="Slide Number Placeholder 4">
            <a:extLst>
              <a:ext uri="{FF2B5EF4-FFF2-40B4-BE49-F238E27FC236}">
                <a16:creationId xmlns:a16="http://schemas.microsoft.com/office/drawing/2014/main" id="{348F4F0C-FFF8-F449-89DA-E6F064D3B85B}"/>
              </a:ext>
            </a:extLst>
          </p:cNvPr>
          <p:cNvSpPr>
            <a:spLocks noGrp="1"/>
          </p:cNvSpPr>
          <p:nvPr>
            <p:ph type="sldNum" sz="quarter" idx="12"/>
          </p:nvPr>
        </p:nvSpPr>
        <p:spPr>
          <a:xfrm>
            <a:off x="6876256" y="4731990"/>
            <a:ext cx="632336" cy="288031"/>
          </a:xfrm>
        </p:spPr>
        <p:txBody>
          <a:bodyPr rIns="0"/>
          <a:lstStyle>
            <a:lvl1pPr algn="r">
              <a:defRPr sz="2000" b="0" i="0">
                <a:solidFill>
                  <a:schemeClr val="bg1"/>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cxnSp>
        <p:nvCxnSpPr>
          <p:cNvPr id="28" name="Straight Connector 27">
            <a:extLst>
              <a:ext uri="{FF2B5EF4-FFF2-40B4-BE49-F238E27FC236}">
                <a16:creationId xmlns:a16="http://schemas.microsoft.com/office/drawing/2014/main" id="{B9551142-73E8-CA42-A623-6BAFD7395329}"/>
              </a:ext>
            </a:extLst>
          </p:cNvPr>
          <p:cNvCxnSpPr>
            <a:cxnSpLocks/>
          </p:cNvCxnSpPr>
          <p:nvPr userDrawn="1"/>
        </p:nvCxnSpPr>
        <p:spPr>
          <a:xfrm flipV="1">
            <a:off x="7596336" y="4731990"/>
            <a:ext cx="0" cy="4115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9448AFA2-0C5E-FA4D-BB13-36AB154CD791}"/>
              </a:ext>
            </a:extLst>
          </p:cNvPr>
          <p:cNvPicPr>
            <a:picLocks noChangeAspect="1"/>
          </p:cNvPicPr>
          <p:nvPr userDrawn="1"/>
        </p:nvPicPr>
        <p:blipFill>
          <a:blip r:embed="rId2" cstate="email">
            <a:alphaModFix/>
            <a:biLevel thresh="50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pic>
        <p:nvPicPr>
          <p:cNvPr id="11" name="Picture 10">
            <a:extLst>
              <a:ext uri="{FF2B5EF4-FFF2-40B4-BE49-F238E27FC236}">
                <a16:creationId xmlns:a16="http://schemas.microsoft.com/office/drawing/2014/main" id="{21566E2C-477C-9942-A0DF-FDA8BE1B6B2F}"/>
              </a:ext>
            </a:extLst>
          </p:cNvPr>
          <p:cNvPicPr>
            <a:picLocks noChangeAspect="1"/>
          </p:cNvPicPr>
          <p:nvPr userDrawn="1"/>
        </p:nvPicPr>
        <p:blipFill>
          <a:blip r:embed="rId3"/>
          <a:stretch>
            <a:fillRect/>
          </a:stretch>
        </p:blipFill>
        <p:spPr>
          <a:xfrm>
            <a:off x="-142588" y="268287"/>
            <a:ext cx="932874" cy="932874"/>
          </a:xfrm>
          <a:prstGeom prst="rect">
            <a:avLst/>
          </a:prstGeom>
        </p:spPr>
      </p:pic>
      <p:pic>
        <p:nvPicPr>
          <p:cNvPr id="12" name="Picture 11">
            <a:extLst>
              <a:ext uri="{FF2B5EF4-FFF2-40B4-BE49-F238E27FC236}">
                <a16:creationId xmlns:a16="http://schemas.microsoft.com/office/drawing/2014/main" id="{B5CEFB32-4EE9-CA45-88BC-EC767B0C996A}"/>
              </a:ext>
            </a:extLst>
          </p:cNvPr>
          <p:cNvPicPr>
            <a:picLocks noChangeAspect="1"/>
          </p:cNvPicPr>
          <p:nvPr userDrawn="1"/>
        </p:nvPicPr>
        <p:blipFill>
          <a:blip r:embed="rId4" cstate="email">
            <a:alphaModFix/>
            <a:lum bright="100000" contrast="10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spTree>
    <p:extLst>
      <p:ext uri="{BB962C8B-B14F-4D97-AF65-F5344CB8AC3E}">
        <p14:creationId xmlns:p14="http://schemas.microsoft.com/office/powerpoint/2010/main" val="1630616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3505F60-27B9-F449-AFB1-A3E8641F14B0}"/>
              </a:ext>
            </a:extLst>
          </p:cNvPr>
          <p:cNvSpPr/>
          <p:nvPr userDrawn="1"/>
        </p:nvSpPr>
        <p:spPr>
          <a:xfrm>
            <a:off x="0" y="732941"/>
            <a:ext cx="9144001" cy="381845"/>
          </a:xfrm>
          <a:prstGeom prst="rect">
            <a:avLst/>
          </a:prstGeom>
          <a:solidFill>
            <a:srgbClr val="771F1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6">
            <a:extLst>
              <a:ext uri="{FF2B5EF4-FFF2-40B4-BE49-F238E27FC236}">
                <a16:creationId xmlns:a16="http://schemas.microsoft.com/office/drawing/2014/main" id="{629499E0-380A-D44A-9697-3B822FA9DB3B}"/>
              </a:ext>
            </a:extLst>
          </p:cNvPr>
          <p:cNvSpPr/>
          <p:nvPr userDrawn="1"/>
        </p:nvSpPr>
        <p:spPr>
          <a:xfrm>
            <a:off x="0" y="0"/>
            <a:ext cx="9144000" cy="730771"/>
          </a:xfrm>
          <a:prstGeom prst="rect">
            <a:avLst/>
          </a:prstGeom>
          <a:solidFill>
            <a:srgbClr val="771F1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3" name="Slide Number Placeholder 4">
            <a:extLst>
              <a:ext uri="{FF2B5EF4-FFF2-40B4-BE49-F238E27FC236}">
                <a16:creationId xmlns:a16="http://schemas.microsoft.com/office/drawing/2014/main" id="{D28398DF-14E6-3545-864E-A333504D01A5}"/>
              </a:ext>
            </a:extLst>
          </p:cNvPr>
          <p:cNvSpPr>
            <a:spLocks noGrp="1"/>
          </p:cNvSpPr>
          <p:nvPr>
            <p:ph type="sldNum" sz="quarter" idx="12"/>
          </p:nvPr>
        </p:nvSpPr>
        <p:spPr>
          <a:xfrm>
            <a:off x="6876256" y="4731990"/>
            <a:ext cx="632336" cy="288031"/>
          </a:xfrm>
        </p:spPr>
        <p:txBody>
          <a:bodyPr rIns="0"/>
          <a:lstStyle>
            <a:lvl1pPr algn="r">
              <a:defRPr sz="2000" b="0" i="0">
                <a:solidFill>
                  <a:schemeClr val="bg2">
                    <a:lumMod val="75000"/>
                  </a:schemeClr>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grpSp>
        <p:nvGrpSpPr>
          <p:cNvPr id="15" name="Group 14">
            <a:extLst>
              <a:ext uri="{FF2B5EF4-FFF2-40B4-BE49-F238E27FC236}">
                <a16:creationId xmlns:a16="http://schemas.microsoft.com/office/drawing/2014/main" id="{C4EDC928-E2B6-6646-AEF2-72DAA0AD7B36}"/>
              </a:ext>
            </a:extLst>
          </p:cNvPr>
          <p:cNvGrpSpPr/>
          <p:nvPr userDrawn="1"/>
        </p:nvGrpSpPr>
        <p:grpSpPr>
          <a:xfrm>
            <a:off x="7698044" y="4731990"/>
            <a:ext cx="946858" cy="288032"/>
            <a:chOff x="7698044" y="4731990"/>
            <a:chExt cx="946858" cy="288032"/>
          </a:xfrm>
        </p:grpSpPr>
        <p:pic>
          <p:nvPicPr>
            <p:cNvPr id="16" name="Picture 15">
              <a:extLst>
                <a:ext uri="{FF2B5EF4-FFF2-40B4-BE49-F238E27FC236}">
                  <a16:creationId xmlns:a16="http://schemas.microsoft.com/office/drawing/2014/main" id="{F059980D-694F-1D40-90E2-42270D8E548C}"/>
                </a:ext>
              </a:extLst>
            </p:cNvPr>
            <p:cNvPicPr>
              <a:picLocks noChangeAspect="1"/>
            </p:cNvPicPr>
            <p:nvPr userDrawn="1"/>
          </p:nvPicPr>
          <p:blipFill>
            <a:blip r:embed="rId2" cstate="email">
              <a:alphaModFix amt="3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17" name="Picture 16">
              <a:extLst>
                <a:ext uri="{FF2B5EF4-FFF2-40B4-BE49-F238E27FC236}">
                  <a16:creationId xmlns:a16="http://schemas.microsoft.com/office/drawing/2014/main" id="{A4C32F86-EEFF-6E41-BDAF-BA56B93BFD6F}"/>
                </a:ext>
              </a:extLst>
            </p:cNvPr>
            <p:cNvPicPr>
              <a:picLocks noChangeAspect="1"/>
            </p:cNvPicPr>
            <p:nvPr userDrawn="1"/>
          </p:nvPicPr>
          <p:blipFill>
            <a:blip r:embed="rId3" cstate="email">
              <a:alphaModFix amt="16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grpSp>
      <p:cxnSp>
        <p:nvCxnSpPr>
          <p:cNvPr id="18" name="Straight Connector 17">
            <a:extLst>
              <a:ext uri="{FF2B5EF4-FFF2-40B4-BE49-F238E27FC236}">
                <a16:creationId xmlns:a16="http://schemas.microsoft.com/office/drawing/2014/main" id="{62B45723-18BD-EC4D-8B03-476221A433A9}"/>
              </a:ext>
            </a:extLst>
          </p:cNvPr>
          <p:cNvCxnSpPr>
            <a:cxnSpLocks/>
          </p:cNvCxnSpPr>
          <p:nvPr userDrawn="1"/>
        </p:nvCxnSpPr>
        <p:spPr>
          <a:xfrm flipV="1">
            <a:off x="7596336" y="4731990"/>
            <a:ext cx="0" cy="411511"/>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Content Placeholder 15">
            <a:extLst>
              <a:ext uri="{FF2B5EF4-FFF2-40B4-BE49-F238E27FC236}">
                <a16:creationId xmlns:a16="http://schemas.microsoft.com/office/drawing/2014/main" id="{BCBDE565-8519-0140-9056-90E495FC0799}"/>
              </a:ext>
            </a:extLst>
          </p:cNvPr>
          <p:cNvSpPr>
            <a:spLocks noGrp="1"/>
          </p:cNvSpPr>
          <p:nvPr>
            <p:ph sz="quarter" idx="13"/>
          </p:nvPr>
        </p:nvSpPr>
        <p:spPr>
          <a:xfrm>
            <a:off x="1547664" y="1347614"/>
            <a:ext cx="7064129" cy="3070796"/>
          </a:xfrm>
        </p:spPr>
        <p:txBody>
          <a:bodyPr/>
          <a:lstStyle>
            <a:lvl1pPr marL="0" indent="0">
              <a:buNone/>
              <a:defRPr b="0" i="0">
                <a:latin typeface="Lato Light" panose="020F0302020204030203" pitchFamily="34" charset="77"/>
                <a:ea typeface="Lato Light" panose="020F0302020204030203" pitchFamily="34" charset="77"/>
                <a:cs typeface="Lato Light" panose="020F0302020204030203" pitchFamily="34" charset="77"/>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itle 1">
            <a:extLst>
              <a:ext uri="{FF2B5EF4-FFF2-40B4-BE49-F238E27FC236}">
                <a16:creationId xmlns:a16="http://schemas.microsoft.com/office/drawing/2014/main" id="{D534105B-845C-3848-84C2-BA607C35D3C3}"/>
              </a:ext>
            </a:extLst>
          </p:cNvPr>
          <p:cNvSpPr>
            <a:spLocks noGrp="1"/>
          </p:cNvSpPr>
          <p:nvPr>
            <p:ph type="title" hasCustomPrompt="1"/>
          </p:nvPr>
        </p:nvSpPr>
        <p:spPr>
          <a:xfrm>
            <a:off x="1547664" y="217634"/>
            <a:ext cx="6967686" cy="456927"/>
          </a:xfrm>
          <a:prstGeom prst="rect">
            <a:avLst/>
          </a:prstGeom>
        </p:spPr>
        <p:txBody>
          <a:bodyPr>
            <a:normAutofit/>
          </a:bodyPr>
          <a:lstStyle>
            <a:lvl1pPr>
              <a:defRPr sz="2200" b="1" i="0">
                <a:solidFill>
                  <a:srgbClr val="8E2F24"/>
                </a:solidFill>
                <a:latin typeface="Lato Black" charset="0"/>
                <a:ea typeface="Lato Black" charset="0"/>
                <a:cs typeface="Lato Black" charset="0"/>
              </a:defRPr>
            </a:lvl1pPr>
          </a:lstStyle>
          <a:p>
            <a:r>
              <a:rPr lang="en-US"/>
              <a:t>Title 1</a:t>
            </a:r>
          </a:p>
        </p:txBody>
      </p:sp>
      <p:sp>
        <p:nvSpPr>
          <p:cNvPr id="23" name="Content Placeholder 15">
            <a:extLst>
              <a:ext uri="{FF2B5EF4-FFF2-40B4-BE49-F238E27FC236}">
                <a16:creationId xmlns:a16="http://schemas.microsoft.com/office/drawing/2014/main" id="{F2722AAF-C40D-294D-A68F-DCC3DF8618A5}"/>
              </a:ext>
            </a:extLst>
          </p:cNvPr>
          <p:cNvSpPr>
            <a:spLocks noGrp="1"/>
          </p:cNvSpPr>
          <p:nvPr>
            <p:ph sz="quarter" idx="14" hasCustomPrompt="1"/>
          </p:nvPr>
        </p:nvSpPr>
        <p:spPr>
          <a:xfrm>
            <a:off x="1547664" y="727681"/>
            <a:ext cx="7064129" cy="387105"/>
          </a:xfrm>
        </p:spPr>
        <p:txBody>
          <a:bodyPr anchor="ctr" anchorCtr="0">
            <a:normAutofit/>
          </a:bodyPr>
          <a:lstStyle>
            <a:lvl1pPr marL="0" indent="0" algn="l" defTabSz="685766" rtl="0" eaLnBrk="1" latinLnBrk="0" hangingPunct="1">
              <a:lnSpc>
                <a:spcPct val="90000"/>
              </a:lnSpc>
              <a:spcBef>
                <a:spcPct val="0"/>
              </a:spcBef>
              <a:buNone/>
              <a:defRPr lang="en-US" sz="1000" b="1" i="0" kern="1200" dirty="0">
                <a:solidFill>
                  <a:schemeClr val="tx1"/>
                </a:solidFill>
                <a:latin typeface="Lato Heavy" panose="020F0502020204030203" pitchFamily="34" charset="77"/>
                <a:ea typeface="+mn-ea"/>
                <a:cs typeface="+mn-cs"/>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Title 2</a:t>
            </a:r>
          </a:p>
        </p:txBody>
      </p:sp>
      <p:sp>
        <p:nvSpPr>
          <p:cNvPr id="24" name="Title 1">
            <a:extLst>
              <a:ext uri="{FF2B5EF4-FFF2-40B4-BE49-F238E27FC236}">
                <a16:creationId xmlns:a16="http://schemas.microsoft.com/office/drawing/2014/main" id="{B3C7C878-7347-B344-BF4B-BBB5E17B9084}"/>
              </a:ext>
            </a:extLst>
          </p:cNvPr>
          <p:cNvSpPr txBox="1">
            <a:spLocks/>
          </p:cNvSpPr>
          <p:nvPr userDrawn="1"/>
        </p:nvSpPr>
        <p:spPr>
          <a:xfrm>
            <a:off x="1547663" y="-9200"/>
            <a:ext cx="2186288" cy="31300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r>
              <a:rPr lang="en-US" sz="1000">
                <a:solidFill>
                  <a:schemeClr val="bg1">
                    <a:alpha val="40000"/>
                  </a:schemeClr>
                </a:solidFill>
              </a:rPr>
              <a:t>EVIDENCE</a:t>
            </a:r>
          </a:p>
        </p:txBody>
      </p:sp>
      <p:pic>
        <p:nvPicPr>
          <p:cNvPr id="20" name="Picture 19">
            <a:extLst>
              <a:ext uri="{FF2B5EF4-FFF2-40B4-BE49-F238E27FC236}">
                <a16:creationId xmlns:a16="http://schemas.microsoft.com/office/drawing/2014/main" id="{FF1FC984-88B9-504E-9BA6-1B2ED7868F4C}"/>
              </a:ext>
            </a:extLst>
          </p:cNvPr>
          <p:cNvPicPr>
            <a:picLocks noChangeAspect="1"/>
          </p:cNvPicPr>
          <p:nvPr userDrawn="1"/>
        </p:nvPicPr>
        <p:blipFill>
          <a:blip r:embed="rId4"/>
          <a:stretch>
            <a:fillRect/>
          </a:stretch>
        </p:blipFill>
        <p:spPr>
          <a:xfrm>
            <a:off x="-142588" y="268287"/>
            <a:ext cx="932874" cy="932874"/>
          </a:xfrm>
          <a:prstGeom prst="rect">
            <a:avLst/>
          </a:prstGeom>
        </p:spPr>
      </p:pic>
    </p:spTree>
    <p:extLst>
      <p:ext uri="{BB962C8B-B14F-4D97-AF65-F5344CB8AC3E}">
        <p14:creationId xmlns:p14="http://schemas.microsoft.com/office/powerpoint/2010/main" val="492345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Titl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6F36E1C-DBD4-6946-A5E4-C989B78D28C9}"/>
              </a:ext>
            </a:extLst>
          </p:cNvPr>
          <p:cNvSpPr/>
          <p:nvPr userDrawn="1"/>
        </p:nvSpPr>
        <p:spPr>
          <a:xfrm>
            <a:off x="-111760" y="-81280"/>
            <a:ext cx="435610" cy="5224780"/>
          </a:xfrm>
          <a:prstGeom prst="rect">
            <a:avLst/>
          </a:prstGeom>
          <a:solidFill>
            <a:srgbClr val="1C8665">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tangle 3">
            <a:extLst>
              <a:ext uri="{FF2B5EF4-FFF2-40B4-BE49-F238E27FC236}">
                <a16:creationId xmlns:a16="http://schemas.microsoft.com/office/drawing/2014/main" id="{283EAC40-2DD9-1C44-A992-6525C43A2B77}"/>
              </a:ext>
            </a:extLst>
          </p:cNvPr>
          <p:cNvSpPr/>
          <p:nvPr userDrawn="1"/>
        </p:nvSpPr>
        <p:spPr>
          <a:xfrm>
            <a:off x="323850" y="0"/>
            <a:ext cx="8820150" cy="5143501"/>
          </a:xfrm>
          <a:prstGeom prst="rect">
            <a:avLst/>
          </a:prstGeom>
          <a:solidFill>
            <a:srgbClr val="006F5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itle 1">
            <a:extLst>
              <a:ext uri="{FF2B5EF4-FFF2-40B4-BE49-F238E27FC236}">
                <a16:creationId xmlns:a16="http://schemas.microsoft.com/office/drawing/2014/main" id="{89D98B56-2074-7A4D-B9B0-F9D65172A2F5}"/>
              </a:ext>
            </a:extLst>
          </p:cNvPr>
          <p:cNvSpPr>
            <a:spLocks noGrp="1"/>
          </p:cNvSpPr>
          <p:nvPr>
            <p:ph type="ctrTitle" hasCustomPrompt="1"/>
          </p:nvPr>
        </p:nvSpPr>
        <p:spPr>
          <a:xfrm>
            <a:off x="1626402" y="1059582"/>
            <a:ext cx="6985448" cy="1152128"/>
          </a:xfrm>
          <a:prstGeom prst="rect">
            <a:avLst/>
          </a:prstGeom>
          <a:ln>
            <a:noFill/>
          </a:ln>
        </p:spPr>
        <p:txBody>
          <a:bodyPr anchor="t" anchorCtr="0">
            <a:normAutofit/>
          </a:bodyPr>
          <a:lstStyle>
            <a:lvl1pPr algn="l">
              <a:defRPr lang="en" sz="3300" b="1" i="0" kern="1200" dirty="0">
                <a:solidFill>
                  <a:srgbClr val="1C8665"/>
                </a:solidFill>
                <a:effectLst/>
                <a:latin typeface="DIN" pitchFamily="2" charset="0"/>
                <a:ea typeface="Lato Black" charset="0"/>
                <a:cs typeface="Lato Black" charset="0"/>
              </a:defRPr>
            </a:lvl1pPr>
          </a:lstStyle>
          <a:p>
            <a:r>
              <a:rPr lang="en" b="1">
                <a:effectLst/>
                <a:latin typeface="DIN" pitchFamily="2" charset="0"/>
              </a:rPr>
              <a:t>Strategy title</a:t>
            </a:r>
            <a:endParaRPr lang="en">
              <a:effectLst/>
              <a:latin typeface="DIN" pitchFamily="2" charset="0"/>
            </a:endParaRPr>
          </a:p>
        </p:txBody>
      </p:sp>
      <p:sp>
        <p:nvSpPr>
          <p:cNvPr id="23" name="Subtitle 2">
            <a:extLst>
              <a:ext uri="{FF2B5EF4-FFF2-40B4-BE49-F238E27FC236}">
                <a16:creationId xmlns:a16="http://schemas.microsoft.com/office/drawing/2014/main" id="{F210D97E-92B4-854D-9D3C-06CCD6B71137}"/>
              </a:ext>
            </a:extLst>
          </p:cNvPr>
          <p:cNvSpPr>
            <a:spLocks noGrp="1"/>
          </p:cNvSpPr>
          <p:nvPr>
            <p:ph type="subTitle" idx="1"/>
          </p:nvPr>
        </p:nvSpPr>
        <p:spPr>
          <a:xfrm>
            <a:off x="1626401" y="2211709"/>
            <a:ext cx="6985449" cy="2252089"/>
          </a:xfrm>
          <a:ln>
            <a:noFill/>
          </a:ln>
        </p:spPr>
        <p:txBody>
          <a:bodyPr>
            <a:normAutofit/>
          </a:bodyPr>
          <a:lstStyle>
            <a:lvl1pPr marL="342900" indent="-342900" algn="l">
              <a:buSzPct val="100000"/>
              <a:buFont typeface="Arial" panose="020B0604020202020204" pitchFamily="34" charset="0"/>
              <a:buChar char="•"/>
              <a:defRPr lang="en-US" sz="2000" b="0" i="0" kern="1200" dirty="0">
                <a:solidFill>
                  <a:srgbClr val="1C8665"/>
                </a:solidFill>
                <a:latin typeface="Lato Light" charset="0"/>
                <a:ea typeface="Lato Light" charset="0"/>
                <a:cs typeface="Lato Light"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24" name="Slide Number Placeholder 4">
            <a:extLst>
              <a:ext uri="{FF2B5EF4-FFF2-40B4-BE49-F238E27FC236}">
                <a16:creationId xmlns:a16="http://schemas.microsoft.com/office/drawing/2014/main" id="{348F4F0C-FFF8-F449-89DA-E6F064D3B85B}"/>
              </a:ext>
            </a:extLst>
          </p:cNvPr>
          <p:cNvSpPr>
            <a:spLocks noGrp="1"/>
          </p:cNvSpPr>
          <p:nvPr>
            <p:ph type="sldNum" sz="quarter" idx="12"/>
          </p:nvPr>
        </p:nvSpPr>
        <p:spPr>
          <a:xfrm>
            <a:off x="6876256" y="4731990"/>
            <a:ext cx="632336" cy="288031"/>
          </a:xfrm>
        </p:spPr>
        <p:txBody>
          <a:bodyPr rIns="0"/>
          <a:lstStyle>
            <a:lvl1pPr algn="r">
              <a:defRPr sz="2000" b="0" i="0">
                <a:solidFill>
                  <a:schemeClr val="bg1"/>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cxnSp>
        <p:nvCxnSpPr>
          <p:cNvPr id="28" name="Straight Connector 27">
            <a:extLst>
              <a:ext uri="{FF2B5EF4-FFF2-40B4-BE49-F238E27FC236}">
                <a16:creationId xmlns:a16="http://schemas.microsoft.com/office/drawing/2014/main" id="{B9551142-73E8-CA42-A623-6BAFD7395329}"/>
              </a:ext>
            </a:extLst>
          </p:cNvPr>
          <p:cNvCxnSpPr>
            <a:cxnSpLocks/>
          </p:cNvCxnSpPr>
          <p:nvPr userDrawn="1"/>
        </p:nvCxnSpPr>
        <p:spPr>
          <a:xfrm flipV="1">
            <a:off x="7596336" y="4731990"/>
            <a:ext cx="0" cy="4115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9448AFA2-0C5E-FA4D-BB13-36AB154CD791}"/>
              </a:ext>
            </a:extLst>
          </p:cNvPr>
          <p:cNvPicPr>
            <a:picLocks noChangeAspect="1"/>
          </p:cNvPicPr>
          <p:nvPr userDrawn="1"/>
        </p:nvPicPr>
        <p:blipFill>
          <a:blip r:embed="rId2" cstate="email">
            <a:alphaModFix/>
            <a:biLevel thresh="50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pic>
        <p:nvPicPr>
          <p:cNvPr id="11" name="Picture 10">
            <a:extLst>
              <a:ext uri="{FF2B5EF4-FFF2-40B4-BE49-F238E27FC236}">
                <a16:creationId xmlns:a16="http://schemas.microsoft.com/office/drawing/2014/main" id="{14BFCA14-ADED-C84F-A259-94434F7DB4D8}"/>
              </a:ext>
            </a:extLst>
          </p:cNvPr>
          <p:cNvPicPr>
            <a:picLocks noChangeAspect="1"/>
          </p:cNvPicPr>
          <p:nvPr userDrawn="1"/>
        </p:nvPicPr>
        <p:blipFill>
          <a:blip r:embed="rId3"/>
          <a:stretch>
            <a:fillRect/>
          </a:stretch>
        </p:blipFill>
        <p:spPr>
          <a:xfrm>
            <a:off x="-142588" y="268287"/>
            <a:ext cx="933313" cy="933313"/>
          </a:xfrm>
          <a:prstGeom prst="rect">
            <a:avLst/>
          </a:prstGeom>
        </p:spPr>
      </p:pic>
      <p:pic>
        <p:nvPicPr>
          <p:cNvPr id="13" name="Picture 12">
            <a:extLst>
              <a:ext uri="{FF2B5EF4-FFF2-40B4-BE49-F238E27FC236}">
                <a16:creationId xmlns:a16="http://schemas.microsoft.com/office/drawing/2014/main" id="{F86CFEDB-3287-9D44-9255-69E6C664399F}"/>
              </a:ext>
            </a:extLst>
          </p:cNvPr>
          <p:cNvPicPr>
            <a:picLocks noChangeAspect="1"/>
          </p:cNvPicPr>
          <p:nvPr userDrawn="1"/>
        </p:nvPicPr>
        <p:blipFill>
          <a:blip r:embed="rId4" cstate="email">
            <a:alphaModFix/>
            <a:lum bright="100000" contrast="10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spTree>
    <p:extLst>
      <p:ext uri="{BB962C8B-B14F-4D97-AF65-F5344CB8AC3E}">
        <p14:creationId xmlns:p14="http://schemas.microsoft.com/office/powerpoint/2010/main" val="1606437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3505F60-27B9-F449-AFB1-A3E8641F14B0}"/>
              </a:ext>
            </a:extLst>
          </p:cNvPr>
          <p:cNvSpPr/>
          <p:nvPr userDrawn="1"/>
        </p:nvSpPr>
        <p:spPr>
          <a:xfrm>
            <a:off x="0" y="732941"/>
            <a:ext cx="9144001" cy="381845"/>
          </a:xfrm>
          <a:prstGeom prst="rect">
            <a:avLst/>
          </a:prstGeom>
          <a:solidFill>
            <a:srgbClr val="006F5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6">
            <a:extLst>
              <a:ext uri="{FF2B5EF4-FFF2-40B4-BE49-F238E27FC236}">
                <a16:creationId xmlns:a16="http://schemas.microsoft.com/office/drawing/2014/main" id="{629499E0-380A-D44A-9697-3B822FA9DB3B}"/>
              </a:ext>
            </a:extLst>
          </p:cNvPr>
          <p:cNvSpPr/>
          <p:nvPr userDrawn="1"/>
        </p:nvSpPr>
        <p:spPr>
          <a:xfrm>
            <a:off x="0" y="0"/>
            <a:ext cx="9144000" cy="730771"/>
          </a:xfrm>
          <a:prstGeom prst="rect">
            <a:avLst/>
          </a:prstGeom>
          <a:solidFill>
            <a:srgbClr val="006F5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3" name="Slide Number Placeholder 4">
            <a:extLst>
              <a:ext uri="{FF2B5EF4-FFF2-40B4-BE49-F238E27FC236}">
                <a16:creationId xmlns:a16="http://schemas.microsoft.com/office/drawing/2014/main" id="{D28398DF-14E6-3545-864E-A333504D01A5}"/>
              </a:ext>
            </a:extLst>
          </p:cNvPr>
          <p:cNvSpPr>
            <a:spLocks noGrp="1"/>
          </p:cNvSpPr>
          <p:nvPr>
            <p:ph type="sldNum" sz="quarter" idx="12"/>
          </p:nvPr>
        </p:nvSpPr>
        <p:spPr>
          <a:xfrm>
            <a:off x="6876256" y="4731990"/>
            <a:ext cx="632336" cy="288031"/>
          </a:xfrm>
        </p:spPr>
        <p:txBody>
          <a:bodyPr rIns="0"/>
          <a:lstStyle>
            <a:lvl1pPr algn="r">
              <a:defRPr sz="2000" b="0" i="0">
                <a:solidFill>
                  <a:schemeClr val="bg2">
                    <a:lumMod val="75000"/>
                  </a:schemeClr>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grpSp>
        <p:nvGrpSpPr>
          <p:cNvPr id="15" name="Group 14">
            <a:extLst>
              <a:ext uri="{FF2B5EF4-FFF2-40B4-BE49-F238E27FC236}">
                <a16:creationId xmlns:a16="http://schemas.microsoft.com/office/drawing/2014/main" id="{C4EDC928-E2B6-6646-AEF2-72DAA0AD7B36}"/>
              </a:ext>
            </a:extLst>
          </p:cNvPr>
          <p:cNvGrpSpPr/>
          <p:nvPr userDrawn="1"/>
        </p:nvGrpSpPr>
        <p:grpSpPr>
          <a:xfrm>
            <a:off x="7698044" y="4731990"/>
            <a:ext cx="946858" cy="288032"/>
            <a:chOff x="7698044" y="4731990"/>
            <a:chExt cx="946858" cy="288032"/>
          </a:xfrm>
        </p:grpSpPr>
        <p:pic>
          <p:nvPicPr>
            <p:cNvPr id="16" name="Picture 15">
              <a:extLst>
                <a:ext uri="{FF2B5EF4-FFF2-40B4-BE49-F238E27FC236}">
                  <a16:creationId xmlns:a16="http://schemas.microsoft.com/office/drawing/2014/main" id="{F059980D-694F-1D40-90E2-42270D8E548C}"/>
                </a:ext>
              </a:extLst>
            </p:cNvPr>
            <p:cNvPicPr>
              <a:picLocks noChangeAspect="1"/>
            </p:cNvPicPr>
            <p:nvPr userDrawn="1"/>
          </p:nvPicPr>
          <p:blipFill>
            <a:blip r:embed="rId2" cstate="email">
              <a:alphaModFix amt="3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17" name="Picture 16">
              <a:extLst>
                <a:ext uri="{FF2B5EF4-FFF2-40B4-BE49-F238E27FC236}">
                  <a16:creationId xmlns:a16="http://schemas.microsoft.com/office/drawing/2014/main" id="{A4C32F86-EEFF-6E41-BDAF-BA56B93BFD6F}"/>
                </a:ext>
              </a:extLst>
            </p:cNvPr>
            <p:cNvPicPr>
              <a:picLocks noChangeAspect="1"/>
            </p:cNvPicPr>
            <p:nvPr userDrawn="1"/>
          </p:nvPicPr>
          <p:blipFill>
            <a:blip r:embed="rId3" cstate="email">
              <a:alphaModFix amt="16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grpSp>
      <p:cxnSp>
        <p:nvCxnSpPr>
          <p:cNvPr id="18" name="Straight Connector 17">
            <a:extLst>
              <a:ext uri="{FF2B5EF4-FFF2-40B4-BE49-F238E27FC236}">
                <a16:creationId xmlns:a16="http://schemas.microsoft.com/office/drawing/2014/main" id="{62B45723-18BD-EC4D-8B03-476221A433A9}"/>
              </a:ext>
            </a:extLst>
          </p:cNvPr>
          <p:cNvCxnSpPr>
            <a:cxnSpLocks/>
          </p:cNvCxnSpPr>
          <p:nvPr userDrawn="1"/>
        </p:nvCxnSpPr>
        <p:spPr>
          <a:xfrm flipV="1">
            <a:off x="7596336" y="4731990"/>
            <a:ext cx="0" cy="411511"/>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Content Placeholder 15">
            <a:extLst>
              <a:ext uri="{FF2B5EF4-FFF2-40B4-BE49-F238E27FC236}">
                <a16:creationId xmlns:a16="http://schemas.microsoft.com/office/drawing/2014/main" id="{BCBDE565-8519-0140-9056-90E495FC0799}"/>
              </a:ext>
            </a:extLst>
          </p:cNvPr>
          <p:cNvSpPr>
            <a:spLocks noGrp="1"/>
          </p:cNvSpPr>
          <p:nvPr>
            <p:ph sz="quarter" idx="13"/>
          </p:nvPr>
        </p:nvSpPr>
        <p:spPr>
          <a:xfrm>
            <a:off x="1547664" y="1347614"/>
            <a:ext cx="7064129" cy="3070796"/>
          </a:xfrm>
        </p:spPr>
        <p:txBody>
          <a:bodyPr/>
          <a:lstStyle>
            <a:lvl1pPr marL="0" indent="0">
              <a:buNone/>
              <a:defRPr b="0" i="0">
                <a:latin typeface="Lato Light" panose="020F0302020204030203" pitchFamily="34" charset="77"/>
                <a:ea typeface="Lato Light" panose="020F0302020204030203" pitchFamily="34" charset="77"/>
                <a:cs typeface="Lato Light" panose="020F0302020204030203" pitchFamily="34" charset="77"/>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itle 1">
            <a:extLst>
              <a:ext uri="{FF2B5EF4-FFF2-40B4-BE49-F238E27FC236}">
                <a16:creationId xmlns:a16="http://schemas.microsoft.com/office/drawing/2014/main" id="{D534105B-845C-3848-84C2-BA607C35D3C3}"/>
              </a:ext>
            </a:extLst>
          </p:cNvPr>
          <p:cNvSpPr>
            <a:spLocks noGrp="1"/>
          </p:cNvSpPr>
          <p:nvPr>
            <p:ph type="title" hasCustomPrompt="1"/>
          </p:nvPr>
        </p:nvSpPr>
        <p:spPr>
          <a:xfrm>
            <a:off x="1547664" y="217634"/>
            <a:ext cx="6967686" cy="456927"/>
          </a:xfrm>
          <a:prstGeom prst="rect">
            <a:avLst/>
          </a:prstGeom>
        </p:spPr>
        <p:txBody>
          <a:bodyPr>
            <a:normAutofit/>
          </a:bodyPr>
          <a:lstStyle>
            <a:lvl1pPr>
              <a:defRPr sz="2200" b="1" i="0">
                <a:solidFill>
                  <a:srgbClr val="1C8665"/>
                </a:solidFill>
                <a:latin typeface="Lato Black" charset="0"/>
                <a:ea typeface="Lato Black" charset="0"/>
                <a:cs typeface="Lato Black" charset="0"/>
              </a:defRPr>
            </a:lvl1pPr>
          </a:lstStyle>
          <a:p>
            <a:r>
              <a:rPr lang="en-US"/>
              <a:t>Title 1</a:t>
            </a:r>
          </a:p>
        </p:txBody>
      </p:sp>
      <p:sp>
        <p:nvSpPr>
          <p:cNvPr id="23" name="Content Placeholder 15">
            <a:extLst>
              <a:ext uri="{FF2B5EF4-FFF2-40B4-BE49-F238E27FC236}">
                <a16:creationId xmlns:a16="http://schemas.microsoft.com/office/drawing/2014/main" id="{F2722AAF-C40D-294D-A68F-DCC3DF8618A5}"/>
              </a:ext>
            </a:extLst>
          </p:cNvPr>
          <p:cNvSpPr>
            <a:spLocks noGrp="1"/>
          </p:cNvSpPr>
          <p:nvPr>
            <p:ph sz="quarter" idx="14" hasCustomPrompt="1"/>
          </p:nvPr>
        </p:nvSpPr>
        <p:spPr>
          <a:xfrm>
            <a:off x="1547664" y="727681"/>
            <a:ext cx="7064129" cy="387105"/>
          </a:xfrm>
        </p:spPr>
        <p:txBody>
          <a:bodyPr anchor="ctr" anchorCtr="0">
            <a:normAutofit/>
          </a:bodyPr>
          <a:lstStyle>
            <a:lvl1pPr marL="0" indent="0" algn="l" defTabSz="685766" rtl="0" eaLnBrk="1" latinLnBrk="0" hangingPunct="1">
              <a:lnSpc>
                <a:spcPct val="90000"/>
              </a:lnSpc>
              <a:spcBef>
                <a:spcPct val="0"/>
              </a:spcBef>
              <a:buNone/>
              <a:defRPr lang="en-US" sz="1000" b="1" i="0" kern="1200" dirty="0">
                <a:solidFill>
                  <a:schemeClr val="tx1"/>
                </a:solidFill>
                <a:latin typeface="Lato Heavy" panose="020F0502020204030203" pitchFamily="34" charset="77"/>
                <a:ea typeface="+mn-ea"/>
                <a:cs typeface="+mn-cs"/>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Title 2</a:t>
            </a:r>
          </a:p>
        </p:txBody>
      </p:sp>
      <p:sp>
        <p:nvSpPr>
          <p:cNvPr id="26" name="Title 1">
            <a:extLst>
              <a:ext uri="{FF2B5EF4-FFF2-40B4-BE49-F238E27FC236}">
                <a16:creationId xmlns:a16="http://schemas.microsoft.com/office/drawing/2014/main" id="{4132B32A-F0DB-1F4B-928D-906734586642}"/>
              </a:ext>
            </a:extLst>
          </p:cNvPr>
          <p:cNvSpPr txBox="1">
            <a:spLocks/>
          </p:cNvSpPr>
          <p:nvPr userDrawn="1"/>
        </p:nvSpPr>
        <p:spPr>
          <a:xfrm>
            <a:off x="1547663" y="-9200"/>
            <a:ext cx="2186288" cy="31300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r>
              <a:rPr lang="en-US" sz="1000">
                <a:solidFill>
                  <a:schemeClr val="bg1">
                    <a:alpha val="40000"/>
                  </a:schemeClr>
                </a:solidFill>
              </a:rPr>
              <a:t>EVIDENCE</a:t>
            </a:r>
          </a:p>
        </p:txBody>
      </p:sp>
      <p:pic>
        <p:nvPicPr>
          <p:cNvPr id="20" name="Picture 19">
            <a:extLst>
              <a:ext uri="{FF2B5EF4-FFF2-40B4-BE49-F238E27FC236}">
                <a16:creationId xmlns:a16="http://schemas.microsoft.com/office/drawing/2014/main" id="{E7780C62-EAA9-BC44-8E41-16F2AD4C37DD}"/>
              </a:ext>
            </a:extLst>
          </p:cNvPr>
          <p:cNvPicPr>
            <a:picLocks noChangeAspect="1"/>
          </p:cNvPicPr>
          <p:nvPr userDrawn="1"/>
        </p:nvPicPr>
        <p:blipFill>
          <a:blip r:embed="rId4"/>
          <a:stretch>
            <a:fillRect/>
          </a:stretch>
        </p:blipFill>
        <p:spPr>
          <a:xfrm>
            <a:off x="-142588" y="268287"/>
            <a:ext cx="933313" cy="933313"/>
          </a:xfrm>
          <a:prstGeom prst="rect">
            <a:avLst/>
          </a:prstGeom>
        </p:spPr>
      </p:pic>
    </p:spTree>
    <p:extLst>
      <p:ext uri="{BB962C8B-B14F-4D97-AF65-F5344CB8AC3E}">
        <p14:creationId xmlns:p14="http://schemas.microsoft.com/office/powerpoint/2010/main" val="3208027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Titl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B4C891F-18EE-E44E-989E-AF847860870D}"/>
              </a:ext>
            </a:extLst>
          </p:cNvPr>
          <p:cNvSpPr/>
          <p:nvPr userDrawn="1"/>
        </p:nvSpPr>
        <p:spPr>
          <a:xfrm>
            <a:off x="-111760" y="-81280"/>
            <a:ext cx="435610" cy="5224780"/>
          </a:xfrm>
          <a:prstGeom prst="rect">
            <a:avLst/>
          </a:prstGeom>
          <a:solidFill>
            <a:srgbClr val="D3533F">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tangle 3">
            <a:extLst>
              <a:ext uri="{FF2B5EF4-FFF2-40B4-BE49-F238E27FC236}">
                <a16:creationId xmlns:a16="http://schemas.microsoft.com/office/drawing/2014/main" id="{283EAC40-2DD9-1C44-A992-6525C43A2B77}"/>
              </a:ext>
            </a:extLst>
          </p:cNvPr>
          <p:cNvSpPr/>
          <p:nvPr userDrawn="1"/>
        </p:nvSpPr>
        <p:spPr>
          <a:xfrm>
            <a:off x="323850" y="0"/>
            <a:ext cx="8820150" cy="5143501"/>
          </a:xfrm>
          <a:prstGeom prst="rect">
            <a:avLst/>
          </a:prstGeom>
          <a:solidFill>
            <a:srgbClr val="BF463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itle 1">
            <a:extLst>
              <a:ext uri="{FF2B5EF4-FFF2-40B4-BE49-F238E27FC236}">
                <a16:creationId xmlns:a16="http://schemas.microsoft.com/office/drawing/2014/main" id="{89D98B56-2074-7A4D-B9B0-F9D65172A2F5}"/>
              </a:ext>
            </a:extLst>
          </p:cNvPr>
          <p:cNvSpPr>
            <a:spLocks noGrp="1"/>
          </p:cNvSpPr>
          <p:nvPr>
            <p:ph type="ctrTitle" hasCustomPrompt="1"/>
          </p:nvPr>
        </p:nvSpPr>
        <p:spPr>
          <a:xfrm>
            <a:off x="1626402" y="1059582"/>
            <a:ext cx="6985448" cy="1152128"/>
          </a:xfrm>
          <a:prstGeom prst="rect">
            <a:avLst/>
          </a:prstGeom>
          <a:ln>
            <a:noFill/>
          </a:ln>
        </p:spPr>
        <p:txBody>
          <a:bodyPr anchor="t" anchorCtr="0">
            <a:normAutofit/>
          </a:bodyPr>
          <a:lstStyle>
            <a:lvl1pPr algn="l">
              <a:defRPr lang="en" sz="3300" b="1" i="0" kern="1200" dirty="0">
                <a:solidFill>
                  <a:srgbClr val="D3533F"/>
                </a:solidFill>
                <a:effectLst/>
                <a:latin typeface="DIN" pitchFamily="2" charset="0"/>
                <a:ea typeface="Lato Black" charset="0"/>
                <a:cs typeface="Lato Black" charset="0"/>
              </a:defRPr>
            </a:lvl1pPr>
          </a:lstStyle>
          <a:p>
            <a:r>
              <a:rPr lang="en" b="1">
                <a:effectLst/>
                <a:latin typeface="DIN" pitchFamily="2" charset="0"/>
              </a:rPr>
              <a:t>Strategy title</a:t>
            </a:r>
            <a:endParaRPr lang="en">
              <a:effectLst/>
              <a:latin typeface="DIN" pitchFamily="2" charset="0"/>
            </a:endParaRPr>
          </a:p>
        </p:txBody>
      </p:sp>
      <p:sp>
        <p:nvSpPr>
          <p:cNvPr id="23" name="Subtitle 2">
            <a:extLst>
              <a:ext uri="{FF2B5EF4-FFF2-40B4-BE49-F238E27FC236}">
                <a16:creationId xmlns:a16="http://schemas.microsoft.com/office/drawing/2014/main" id="{F210D97E-92B4-854D-9D3C-06CCD6B71137}"/>
              </a:ext>
            </a:extLst>
          </p:cNvPr>
          <p:cNvSpPr>
            <a:spLocks noGrp="1"/>
          </p:cNvSpPr>
          <p:nvPr>
            <p:ph type="subTitle" idx="1"/>
          </p:nvPr>
        </p:nvSpPr>
        <p:spPr>
          <a:xfrm>
            <a:off x="1626401" y="2211709"/>
            <a:ext cx="6985449" cy="2252089"/>
          </a:xfrm>
          <a:ln>
            <a:noFill/>
          </a:ln>
        </p:spPr>
        <p:txBody>
          <a:bodyPr>
            <a:normAutofit/>
          </a:bodyPr>
          <a:lstStyle>
            <a:lvl1pPr marL="342900" indent="-342900" algn="l">
              <a:buSzPct val="100000"/>
              <a:buFont typeface="Arial" panose="020B0604020202020204" pitchFamily="34" charset="0"/>
              <a:buChar char="•"/>
              <a:defRPr lang="en-US" sz="2000" b="0" i="0" kern="1200" dirty="0">
                <a:solidFill>
                  <a:srgbClr val="D3533F"/>
                </a:solidFill>
                <a:latin typeface="Lato Light" charset="0"/>
                <a:ea typeface="Lato Light" charset="0"/>
                <a:cs typeface="Lato Light"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24" name="Slide Number Placeholder 4">
            <a:extLst>
              <a:ext uri="{FF2B5EF4-FFF2-40B4-BE49-F238E27FC236}">
                <a16:creationId xmlns:a16="http://schemas.microsoft.com/office/drawing/2014/main" id="{348F4F0C-FFF8-F449-89DA-E6F064D3B85B}"/>
              </a:ext>
            </a:extLst>
          </p:cNvPr>
          <p:cNvSpPr>
            <a:spLocks noGrp="1"/>
          </p:cNvSpPr>
          <p:nvPr>
            <p:ph type="sldNum" sz="quarter" idx="12"/>
          </p:nvPr>
        </p:nvSpPr>
        <p:spPr>
          <a:xfrm>
            <a:off x="6876256" y="4731990"/>
            <a:ext cx="632336" cy="288031"/>
          </a:xfrm>
        </p:spPr>
        <p:txBody>
          <a:bodyPr rIns="0"/>
          <a:lstStyle>
            <a:lvl1pPr algn="r">
              <a:defRPr sz="2000" b="0" i="0">
                <a:solidFill>
                  <a:schemeClr val="bg1"/>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cxnSp>
        <p:nvCxnSpPr>
          <p:cNvPr id="28" name="Straight Connector 27">
            <a:extLst>
              <a:ext uri="{FF2B5EF4-FFF2-40B4-BE49-F238E27FC236}">
                <a16:creationId xmlns:a16="http://schemas.microsoft.com/office/drawing/2014/main" id="{B9551142-73E8-CA42-A623-6BAFD7395329}"/>
              </a:ext>
            </a:extLst>
          </p:cNvPr>
          <p:cNvCxnSpPr>
            <a:cxnSpLocks/>
          </p:cNvCxnSpPr>
          <p:nvPr userDrawn="1"/>
        </p:nvCxnSpPr>
        <p:spPr>
          <a:xfrm flipV="1">
            <a:off x="7596336" y="4731990"/>
            <a:ext cx="0" cy="4115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9448AFA2-0C5E-FA4D-BB13-36AB154CD791}"/>
              </a:ext>
            </a:extLst>
          </p:cNvPr>
          <p:cNvPicPr>
            <a:picLocks noChangeAspect="1"/>
          </p:cNvPicPr>
          <p:nvPr userDrawn="1"/>
        </p:nvPicPr>
        <p:blipFill>
          <a:blip r:embed="rId2" cstate="email">
            <a:alphaModFix/>
            <a:biLevel thresh="50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pic>
        <p:nvPicPr>
          <p:cNvPr id="11" name="Picture 10">
            <a:extLst>
              <a:ext uri="{FF2B5EF4-FFF2-40B4-BE49-F238E27FC236}">
                <a16:creationId xmlns:a16="http://schemas.microsoft.com/office/drawing/2014/main" id="{60798015-EE77-2A46-9023-C4212F36565C}"/>
              </a:ext>
            </a:extLst>
          </p:cNvPr>
          <p:cNvPicPr>
            <a:picLocks noChangeAspect="1"/>
          </p:cNvPicPr>
          <p:nvPr userDrawn="1"/>
        </p:nvPicPr>
        <p:blipFill>
          <a:blip r:embed="rId3"/>
          <a:stretch>
            <a:fillRect/>
          </a:stretch>
        </p:blipFill>
        <p:spPr>
          <a:xfrm>
            <a:off x="-142587" y="268287"/>
            <a:ext cx="932873" cy="932873"/>
          </a:xfrm>
          <a:prstGeom prst="rect">
            <a:avLst/>
          </a:prstGeom>
        </p:spPr>
      </p:pic>
      <p:pic>
        <p:nvPicPr>
          <p:cNvPr id="12" name="Picture 11">
            <a:extLst>
              <a:ext uri="{FF2B5EF4-FFF2-40B4-BE49-F238E27FC236}">
                <a16:creationId xmlns:a16="http://schemas.microsoft.com/office/drawing/2014/main" id="{F077E3EF-D248-FC41-AFC8-4364E0793EB3}"/>
              </a:ext>
            </a:extLst>
          </p:cNvPr>
          <p:cNvPicPr>
            <a:picLocks noChangeAspect="1"/>
          </p:cNvPicPr>
          <p:nvPr userDrawn="1"/>
        </p:nvPicPr>
        <p:blipFill>
          <a:blip r:embed="rId4" cstate="email">
            <a:alphaModFix/>
            <a:lum bright="100000" contrast="10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spTree>
    <p:extLst>
      <p:ext uri="{BB962C8B-B14F-4D97-AF65-F5344CB8AC3E}">
        <p14:creationId xmlns:p14="http://schemas.microsoft.com/office/powerpoint/2010/main" val="2137638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3505F60-27B9-F449-AFB1-A3E8641F14B0}"/>
              </a:ext>
            </a:extLst>
          </p:cNvPr>
          <p:cNvSpPr/>
          <p:nvPr userDrawn="1"/>
        </p:nvSpPr>
        <p:spPr>
          <a:xfrm>
            <a:off x="0" y="732941"/>
            <a:ext cx="9144001" cy="381845"/>
          </a:xfrm>
          <a:prstGeom prst="rect">
            <a:avLst/>
          </a:prstGeom>
          <a:solidFill>
            <a:srgbClr val="BF463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6">
            <a:extLst>
              <a:ext uri="{FF2B5EF4-FFF2-40B4-BE49-F238E27FC236}">
                <a16:creationId xmlns:a16="http://schemas.microsoft.com/office/drawing/2014/main" id="{629499E0-380A-D44A-9697-3B822FA9DB3B}"/>
              </a:ext>
            </a:extLst>
          </p:cNvPr>
          <p:cNvSpPr/>
          <p:nvPr userDrawn="1"/>
        </p:nvSpPr>
        <p:spPr>
          <a:xfrm>
            <a:off x="0" y="0"/>
            <a:ext cx="9144000" cy="730771"/>
          </a:xfrm>
          <a:prstGeom prst="rect">
            <a:avLst/>
          </a:prstGeom>
          <a:solidFill>
            <a:srgbClr val="BF463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3" name="Slide Number Placeholder 4">
            <a:extLst>
              <a:ext uri="{FF2B5EF4-FFF2-40B4-BE49-F238E27FC236}">
                <a16:creationId xmlns:a16="http://schemas.microsoft.com/office/drawing/2014/main" id="{D28398DF-14E6-3545-864E-A333504D01A5}"/>
              </a:ext>
            </a:extLst>
          </p:cNvPr>
          <p:cNvSpPr>
            <a:spLocks noGrp="1"/>
          </p:cNvSpPr>
          <p:nvPr>
            <p:ph type="sldNum" sz="quarter" idx="12"/>
          </p:nvPr>
        </p:nvSpPr>
        <p:spPr>
          <a:xfrm>
            <a:off x="6876256" y="4731990"/>
            <a:ext cx="632336" cy="288031"/>
          </a:xfrm>
        </p:spPr>
        <p:txBody>
          <a:bodyPr rIns="0"/>
          <a:lstStyle>
            <a:lvl1pPr algn="r">
              <a:defRPr sz="2000" b="0" i="0">
                <a:solidFill>
                  <a:schemeClr val="bg2">
                    <a:lumMod val="75000"/>
                  </a:schemeClr>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grpSp>
        <p:nvGrpSpPr>
          <p:cNvPr id="15" name="Group 14">
            <a:extLst>
              <a:ext uri="{FF2B5EF4-FFF2-40B4-BE49-F238E27FC236}">
                <a16:creationId xmlns:a16="http://schemas.microsoft.com/office/drawing/2014/main" id="{C4EDC928-E2B6-6646-AEF2-72DAA0AD7B36}"/>
              </a:ext>
            </a:extLst>
          </p:cNvPr>
          <p:cNvGrpSpPr/>
          <p:nvPr userDrawn="1"/>
        </p:nvGrpSpPr>
        <p:grpSpPr>
          <a:xfrm>
            <a:off x="7698044" y="4731990"/>
            <a:ext cx="946858" cy="288032"/>
            <a:chOff x="7698044" y="4731990"/>
            <a:chExt cx="946858" cy="288032"/>
          </a:xfrm>
        </p:grpSpPr>
        <p:pic>
          <p:nvPicPr>
            <p:cNvPr id="16" name="Picture 15">
              <a:extLst>
                <a:ext uri="{FF2B5EF4-FFF2-40B4-BE49-F238E27FC236}">
                  <a16:creationId xmlns:a16="http://schemas.microsoft.com/office/drawing/2014/main" id="{F059980D-694F-1D40-90E2-42270D8E548C}"/>
                </a:ext>
              </a:extLst>
            </p:cNvPr>
            <p:cNvPicPr>
              <a:picLocks noChangeAspect="1"/>
            </p:cNvPicPr>
            <p:nvPr userDrawn="1"/>
          </p:nvPicPr>
          <p:blipFill>
            <a:blip r:embed="rId2" cstate="email">
              <a:alphaModFix amt="3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17" name="Picture 16">
              <a:extLst>
                <a:ext uri="{FF2B5EF4-FFF2-40B4-BE49-F238E27FC236}">
                  <a16:creationId xmlns:a16="http://schemas.microsoft.com/office/drawing/2014/main" id="{A4C32F86-EEFF-6E41-BDAF-BA56B93BFD6F}"/>
                </a:ext>
              </a:extLst>
            </p:cNvPr>
            <p:cNvPicPr>
              <a:picLocks noChangeAspect="1"/>
            </p:cNvPicPr>
            <p:nvPr userDrawn="1"/>
          </p:nvPicPr>
          <p:blipFill>
            <a:blip r:embed="rId3" cstate="email">
              <a:alphaModFix amt="16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grpSp>
      <p:cxnSp>
        <p:nvCxnSpPr>
          <p:cNvPr id="18" name="Straight Connector 17">
            <a:extLst>
              <a:ext uri="{FF2B5EF4-FFF2-40B4-BE49-F238E27FC236}">
                <a16:creationId xmlns:a16="http://schemas.microsoft.com/office/drawing/2014/main" id="{62B45723-18BD-EC4D-8B03-476221A433A9}"/>
              </a:ext>
            </a:extLst>
          </p:cNvPr>
          <p:cNvCxnSpPr>
            <a:cxnSpLocks/>
          </p:cNvCxnSpPr>
          <p:nvPr userDrawn="1"/>
        </p:nvCxnSpPr>
        <p:spPr>
          <a:xfrm flipV="1">
            <a:off x="7596336" y="4731990"/>
            <a:ext cx="0" cy="411511"/>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Content Placeholder 15">
            <a:extLst>
              <a:ext uri="{FF2B5EF4-FFF2-40B4-BE49-F238E27FC236}">
                <a16:creationId xmlns:a16="http://schemas.microsoft.com/office/drawing/2014/main" id="{BCBDE565-8519-0140-9056-90E495FC0799}"/>
              </a:ext>
            </a:extLst>
          </p:cNvPr>
          <p:cNvSpPr>
            <a:spLocks noGrp="1"/>
          </p:cNvSpPr>
          <p:nvPr>
            <p:ph sz="quarter" idx="13"/>
          </p:nvPr>
        </p:nvSpPr>
        <p:spPr>
          <a:xfrm>
            <a:off x="1547664" y="1347614"/>
            <a:ext cx="7064129" cy="3070796"/>
          </a:xfrm>
        </p:spPr>
        <p:txBody>
          <a:bodyPr/>
          <a:lstStyle>
            <a:lvl1pPr marL="0" indent="0">
              <a:buNone/>
              <a:defRPr b="0" i="0">
                <a:latin typeface="Lato Light" panose="020F0302020204030203" pitchFamily="34" charset="77"/>
                <a:ea typeface="Lato Light" panose="020F0302020204030203" pitchFamily="34" charset="77"/>
                <a:cs typeface="Lato Light" panose="020F0302020204030203" pitchFamily="34" charset="77"/>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itle 1">
            <a:extLst>
              <a:ext uri="{FF2B5EF4-FFF2-40B4-BE49-F238E27FC236}">
                <a16:creationId xmlns:a16="http://schemas.microsoft.com/office/drawing/2014/main" id="{D534105B-845C-3848-84C2-BA607C35D3C3}"/>
              </a:ext>
            </a:extLst>
          </p:cNvPr>
          <p:cNvSpPr>
            <a:spLocks noGrp="1"/>
          </p:cNvSpPr>
          <p:nvPr>
            <p:ph type="title" hasCustomPrompt="1"/>
          </p:nvPr>
        </p:nvSpPr>
        <p:spPr>
          <a:xfrm>
            <a:off x="1547664" y="217634"/>
            <a:ext cx="6967686" cy="456927"/>
          </a:xfrm>
          <a:prstGeom prst="rect">
            <a:avLst/>
          </a:prstGeom>
        </p:spPr>
        <p:txBody>
          <a:bodyPr>
            <a:normAutofit/>
          </a:bodyPr>
          <a:lstStyle>
            <a:lvl1pPr>
              <a:defRPr sz="2200" b="1" i="0">
                <a:solidFill>
                  <a:srgbClr val="D3533F"/>
                </a:solidFill>
                <a:latin typeface="Lato Black" charset="0"/>
                <a:ea typeface="Lato Black" charset="0"/>
                <a:cs typeface="Lato Black" charset="0"/>
              </a:defRPr>
            </a:lvl1pPr>
          </a:lstStyle>
          <a:p>
            <a:r>
              <a:rPr lang="en-US"/>
              <a:t>Title 1</a:t>
            </a:r>
          </a:p>
        </p:txBody>
      </p:sp>
      <p:sp>
        <p:nvSpPr>
          <p:cNvPr id="23" name="Content Placeholder 15">
            <a:extLst>
              <a:ext uri="{FF2B5EF4-FFF2-40B4-BE49-F238E27FC236}">
                <a16:creationId xmlns:a16="http://schemas.microsoft.com/office/drawing/2014/main" id="{F2722AAF-C40D-294D-A68F-DCC3DF8618A5}"/>
              </a:ext>
            </a:extLst>
          </p:cNvPr>
          <p:cNvSpPr>
            <a:spLocks noGrp="1"/>
          </p:cNvSpPr>
          <p:nvPr>
            <p:ph sz="quarter" idx="14" hasCustomPrompt="1"/>
          </p:nvPr>
        </p:nvSpPr>
        <p:spPr>
          <a:xfrm>
            <a:off x="1547664" y="727681"/>
            <a:ext cx="7064129" cy="387105"/>
          </a:xfrm>
        </p:spPr>
        <p:txBody>
          <a:bodyPr anchor="ctr" anchorCtr="0">
            <a:normAutofit/>
          </a:bodyPr>
          <a:lstStyle>
            <a:lvl1pPr marL="0" indent="0" algn="l" defTabSz="685766" rtl="0" eaLnBrk="1" latinLnBrk="0" hangingPunct="1">
              <a:lnSpc>
                <a:spcPct val="90000"/>
              </a:lnSpc>
              <a:spcBef>
                <a:spcPct val="0"/>
              </a:spcBef>
              <a:buNone/>
              <a:defRPr lang="en-US" sz="1000" b="1" i="0" kern="1200" dirty="0">
                <a:solidFill>
                  <a:schemeClr val="tx1"/>
                </a:solidFill>
                <a:latin typeface="Lato Heavy" panose="020F0502020204030203" pitchFamily="34" charset="77"/>
                <a:ea typeface="+mn-ea"/>
                <a:cs typeface="+mn-cs"/>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Title 2</a:t>
            </a:r>
          </a:p>
        </p:txBody>
      </p:sp>
      <p:sp>
        <p:nvSpPr>
          <p:cNvPr id="25" name="Title 1">
            <a:extLst>
              <a:ext uri="{FF2B5EF4-FFF2-40B4-BE49-F238E27FC236}">
                <a16:creationId xmlns:a16="http://schemas.microsoft.com/office/drawing/2014/main" id="{307C1535-F496-C544-A23F-C99547888BFD}"/>
              </a:ext>
            </a:extLst>
          </p:cNvPr>
          <p:cNvSpPr txBox="1">
            <a:spLocks/>
          </p:cNvSpPr>
          <p:nvPr userDrawn="1"/>
        </p:nvSpPr>
        <p:spPr>
          <a:xfrm>
            <a:off x="1547663" y="-9200"/>
            <a:ext cx="2186288" cy="31300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r>
              <a:rPr lang="en-US" sz="1000">
                <a:solidFill>
                  <a:schemeClr val="bg1">
                    <a:alpha val="40000"/>
                  </a:schemeClr>
                </a:solidFill>
              </a:rPr>
              <a:t>EVIDENCE</a:t>
            </a:r>
          </a:p>
        </p:txBody>
      </p:sp>
      <p:pic>
        <p:nvPicPr>
          <p:cNvPr id="20" name="Picture 19">
            <a:extLst>
              <a:ext uri="{FF2B5EF4-FFF2-40B4-BE49-F238E27FC236}">
                <a16:creationId xmlns:a16="http://schemas.microsoft.com/office/drawing/2014/main" id="{A9707188-F32C-BA4C-8561-ED4773474A12}"/>
              </a:ext>
            </a:extLst>
          </p:cNvPr>
          <p:cNvPicPr>
            <a:picLocks noChangeAspect="1"/>
          </p:cNvPicPr>
          <p:nvPr userDrawn="1"/>
        </p:nvPicPr>
        <p:blipFill>
          <a:blip r:embed="rId4"/>
          <a:stretch>
            <a:fillRect/>
          </a:stretch>
        </p:blipFill>
        <p:spPr>
          <a:xfrm>
            <a:off x="-142587" y="268287"/>
            <a:ext cx="932873" cy="932873"/>
          </a:xfrm>
          <a:prstGeom prst="rect">
            <a:avLst/>
          </a:prstGeom>
        </p:spPr>
      </p:pic>
    </p:spTree>
    <p:extLst>
      <p:ext uri="{BB962C8B-B14F-4D97-AF65-F5344CB8AC3E}">
        <p14:creationId xmlns:p14="http://schemas.microsoft.com/office/powerpoint/2010/main" val="26398488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Titl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405999D-D330-E940-B50C-EEB904AE0310}"/>
              </a:ext>
            </a:extLst>
          </p:cNvPr>
          <p:cNvSpPr/>
          <p:nvPr userDrawn="1"/>
        </p:nvSpPr>
        <p:spPr>
          <a:xfrm>
            <a:off x="-111760" y="-81280"/>
            <a:ext cx="435610" cy="5224780"/>
          </a:xfrm>
          <a:prstGeom prst="rect">
            <a:avLst/>
          </a:prstGeom>
          <a:solidFill>
            <a:srgbClr val="20526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tangle 3">
            <a:extLst>
              <a:ext uri="{FF2B5EF4-FFF2-40B4-BE49-F238E27FC236}">
                <a16:creationId xmlns:a16="http://schemas.microsoft.com/office/drawing/2014/main" id="{283EAC40-2DD9-1C44-A992-6525C43A2B77}"/>
              </a:ext>
            </a:extLst>
          </p:cNvPr>
          <p:cNvSpPr/>
          <p:nvPr userDrawn="1"/>
        </p:nvSpPr>
        <p:spPr>
          <a:xfrm>
            <a:off x="323850" y="0"/>
            <a:ext cx="8820150" cy="5143501"/>
          </a:xfrm>
          <a:prstGeom prst="rect">
            <a:avLst/>
          </a:prstGeom>
          <a:solidFill>
            <a:srgbClr val="06384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itle 1">
            <a:extLst>
              <a:ext uri="{FF2B5EF4-FFF2-40B4-BE49-F238E27FC236}">
                <a16:creationId xmlns:a16="http://schemas.microsoft.com/office/drawing/2014/main" id="{89D98B56-2074-7A4D-B9B0-F9D65172A2F5}"/>
              </a:ext>
            </a:extLst>
          </p:cNvPr>
          <p:cNvSpPr>
            <a:spLocks noGrp="1"/>
          </p:cNvSpPr>
          <p:nvPr>
            <p:ph type="ctrTitle" hasCustomPrompt="1"/>
          </p:nvPr>
        </p:nvSpPr>
        <p:spPr>
          <a:xfrm>
            <a:off x="1626402" y="1059582"/>
            <a:ext cx="6985448" cy="1152128"/>
          </a:xfrm>
          <a:prstGeom prst="rect">
            <a:avLst/>
          </a:prstGeom>
          <a:ln>
            <a:noFill/>
          </a:ln>
        </p:spPr>
        <p:txBody>
          <a:bodyPr anchor="t" anchorCtr="0">
            <a:normAutofit/>
          </a:bodyPr>
          <a:lstStyle>
            <a:lvl1pPr algn="l">
              <a:defRPr lang="en" sz="3300" b="1" i="0" kern="1200" dirty="0">
                <a:solidFill>
                  <a:srgbClr val="205260"/>
                </a:solidFill>
                <a:effectLst/>
                <a:latin typeface="DIN" pitchFamily="2" charset="0"/>
                <a:ea typeface="Lato Black" charset="0"/>
                <a:cs typeface="Lato Black" charset="0"/>
              </a:defRPr>
            </a:lvl1pPr>
          </a:lstStyle>
          <a:p>
            <a:r>
              <a:rPr lang="en" b="1">
                <a:effectLst/>
                <a:latin typeface="DIN" pitchFamily="2" charset="0"/>
              </a:rPr>
              <a:t>Strategy title</a:t>
            </a:r>
            <a:endParaRPr lang="en">
              <a:effectLst/>
              <a:latin typeface="DIN" pitchFamily="2" charset="0"/>
            </a:endParaRPr>
          </a:p>
        </p:txBody>
      </p:sp>
      <p:sp>
        <p:nvSpPr>
          <p:cNvPr id="23" name="Subtitle 2">
            <a:extLst>
              <a:ext uri="{FF2B5EF4-FFF2-40B4-BE49-F238E27FC236}">
                <a16:creationId xmlns:a16="http://schemas.microsoft.com/office/drawing/2014/main" id="{F210D97E-92B4-854D-9D3C-06CCD6B71137}"/>
              </a:ext>
            </a:extLst>
          </p:cNvPr>
          <p:cNvSpPr>
            <a:spLocks noGrp="1"/>
          </p:cNvSpPr>
          <p:nvPr>
            <p:ph type="subTitle" idx="1"/>
          </p:nvPr>
        </p:nvSpPr>
        <p:spPr>
          <a:xfrm>
            <a:off x="1626401" y="2211709"/>
            <a:ext cx="6985449" cy="2252089"/>
          </a:xfrm>
          <a:ln>
            <a:noFill/>
          </a:ln>
        </p:spPr>
        <p:txBody>
          <a:bodyPr>
            <a:normAutofit/>
          </a:bodyPr>
          <a:lstStyle>
            <a:lvl1pPr marL="342900" indent="-342900" algn="l">
              <a:buSzPct val="100000"/>
              <a:buFont typeface="Arial" panose="020B0604020202020204" pitchFamily="34" charset="0"/>
              <a:buChar char="•"/>
              <a:defRPr lang="en-US" sz="2000" b="0" i="0" kern="1200" dirty="0">
                <a:solidFill>
                  <a:srgbClr val="205260"/>
                </a:solidFill>
                <a:latin typeface="Lato Light" charset="0"/>
                <a:ea typeface="Lato Light" charset="0"/>
                <a:cs typeface="Lato Light"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24" name="Slide Number Placeholder 4">
            <a:extLst>
              <a:ext uri="{FF2B5EF4-FFF2-40B4-BE49-F238E27FC236}">
                <a16:creationId xmlns:a16="http://schemas.microsoft.com/office/drawing/2014/main" id="{348F4F0C-FFF8-F449-89DA-E6F064D3B85B}"/>
              </a:ext>
            </a:extLst>
          </p:cNvPr>
          <p:cNvSpPr>
            <a:spLocks noGrp="1"/>
          </p:cNvSpPr>
          <p:nvPr>
            <p:ph type="sldNum" sz="quarter" idx="12"/>
          </p:nvPr>
        </p:nvSpPr>
        <p:spPr>
          <a:xfrm>
            <a:off x="6876256" y="4731990"/>
            <a:ext cx="632336" cy="288031"/>
          </a:xfrm>
        </p:spPr>
        <p:txBody>
          <a:bodyPr rIns="0"/>
          <a:lstStyle>
            <a:lvl1pPr algn="r">
              <a:defRPr sz="2000" b="0" i="0">
                <a:solidFill>
                  <a:schemeClr val="bg1"/>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cxnSp>
        <p:nvCxnSpPr>
          <p:cNvPr id="28" name="Straight Connector 27">
            <a:extLst>
              <a:ext uri="{FF2B5EF4-FFF2-40B4-BE49-F238E27FC236}">
                <a16:creationId xmlns:a16="http://schemas.microsoft.com/office/drawing/2014/main" id="{B9551142-73E8-CA42-A623-6BAFD7395329}"/>
              </a:ext>
            </a:extLst>
          </p:cNvPr>
          <p:cNvCxnSpPr>
            <a:cxnSpLocks/>
          </p:cNvCxnSpPr>
          <p:nvPr userDrawn="1"/>
        </p:nvCxnSpPr>
        <p:spPr>
          <a:xfrm flipV="1">
            <a:off x="7596336" y="4731990"/>
            <a:ext cx="0" cy="4115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9448AFA2-0C5E-FA4D-BB13-36AB154CD791}"/>
              </a:ext>
            </a:extLst>
          </p:cNvPr>
          <p:cNvPicPr>
            <a:picLocks noChangeAspect="1"/>
          </p:cNvPicPr>
          <p:nvPr userDrawn="1"/>
        </p:nvPicPr>
        <p:blipFill>
          <a:blip r:embed="rId2" cstate="email">
            <a:alphaModFix/>
            <a:biLevel thresh="50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pic>
        <p:nvPicPr>
          <p:cNvPr id="11" name="Picture 10">
            <a:extLst>
              <a:ext uri="{FF2B5EF4-FFF2-40B4-BE49-F238E27FC236}">
                <a16:creationId xmlns:a16="http://schemas.microsoft.com/office/drawing/2014/main" id="{03D94763-3AFB-B94F-BCC9-3462FD4B35D2}"/>
              </a:ext>
            </a:extLst>
          </p:cNvPr>
          <p:cNvPicPr>
            <a:picLocks noChangeAspect="1"/>
          </p:cNvPicPr>
          <p:nvPr userDrawn="1"/>
        </p:nvPicPr>
        <p:blipFill>
          <a:blip r:embed="rId3"/>
          <a:stretch>
            <a:fillRect/>
          </a:stretch>
        </p:blipFill>
        <p:spPr>
          <a:xfrm>
            <a:off x="-142588" y="255896"/>
            <a:ext cx="947845" cy="947845"/>
          </a:xfrm>
          <a:prstGeom prst="rect">
            <a:avLst/>
          </a:prstGeom>
        </p:spPr>
      </p:pic>
      <p:pic>
        <p:nvPicPr>
          <p:cNvPr id="13" name="Picture 12">
            <a:extLst>
              <a:ext uri="{FF2B5EF4-FFF2-40B4-BE49-F238E27FC236}">
                <a16:creationId xmlns:a16="http://schemas.microsoft.com/office/drawing/2014/main" id="{D464652C-88F9-C748-AA43-52125D649DA9}"/>
              </a:ext>
            </a:extLst>
          </p:cNvPr>
          <p:cNvPicPr>
            <a:picLocks noChangeAspect="1"/>
          </p:cNvPicPr>
          <p:nvPr userDrawn="1"/>
        </p:nvPicPr>
        <p:blipFill>
          <a:blip r:embed="rId4" cstate="email">
            <a:alphaModFix/>
            <a:lum bright="100000" contrast="10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spTree>
    <p:extLst>
      <p:ext uri="{BB962C8B-B14F-4D97-AF65-F5344CB8AC3E}">
        <p14:creationId xmlns:p14="http://schemas.microsoft.com/office/powerpoint/2010/main" val="372377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3505F60-27B9-F449-AFB1-A3E8641F14B0}"/>
              </a:ext>
            </a:extLst>
          </p:cNvPr>
          <p:cNvSpPr/>
          <p:nvPr userDrawn="1"/>
        </p:nvSpPr>
        <p:spPr>
          <a:xfrm>
            <a:off x="0" y="732941"/>
            <a:ext cx="9144001" cy="381845"/>
          </a:xfrm>
          <a:prstGeom prst="rect">
            <a:avLst/>
          </a:prstGeom>
          <a:solidFill>
            <a:srgbClr val="05384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6">
            <a:extLst>
              <a:ext uri="{FF2B5EF4-FFF2-40B4-BE49-F238E27FC236}">
                <a16:creationId xmlns:a16="http://schemas.microsoft.com/office/drawing/2014/main" id="{629499E0-380A-D44A-9697-3B822FA9DB3B}"/>
              </a:ext>
            </a:extLst>
          </p:cNvPr>
          <p:cNvSpPr/>
          <p:nvPr userDrawn="1"/>
        </p:nvSpPr>
        <p:spPr>
          <a:xfrm>
            <a:off x="0" y="0"/>
            <a:ext cx="9144000" cy="730771"/>
          </a:xfrm>
          <a:prstGeom prst="rect">
            <a:avLst/>
          </a:prstGeom>
          <a:solidFill>
            <a:srgbClr val="05384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3" name="Slide Number Placeholder 4">
            <a:extLst>
              <a:ext uri="{FF2B5EF4-FFF2-40B4-BE49-F238E27FC236}">
                <a16:creationId xmlns:a16="http://schemas.microsoft.com/office/drawing/2014/main" id="{D28398DF-14E6-3545-864E-A333504D01A5}"/>
              </a:ext>
            </a:extLst>
          </p:cNvPr>
          <p:cNvSpPr>
            <a:spLocks noGrp="1"/>
          </p:cNvSpPr>
          <p:nvPr>
            <p:ph type="sldNum" sz="quarter" idx="12"/>
          </p:nvPr>
        </p:nvSpPr>
        <p:spPr>
          <a:xfrm>
            <a:off x="6876256" y="4731990"/>
            <a:ext cx="632336" cy="288031"/>
          </a:xfrm>
        </p:spPr>
        <p:txBody>
          <a:bodyPr rIns="0"/>
          <a:lstStyle>
            <a:lvl1pPr algn="r">
              <a:defRPr sz="2000" b="0" i="0">
                <a:solidFill>
                  <a:schemeClr val="bg2">
                    <a:lumMod val="75000"/>
                  </a:schemeClr>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grpSp>
        <p:nvGrpSpPr>
          <p:cNvPr id="15" name="Group 14">
            <a:extLst>
              <a:ext uri="{FF2B5EF4-FFF2-40B4-BE49-F238E27FC236}">
                <a16:creationId xmlns:a16="http://schemas.microsoft.com/office/drawing/2014/main" id="{C4EDC928-E2B6-6646-AEF2-72DAA0AD7B36}"/>
              </a:ext>
            </a:extLst>
          </p:cNvPr>
          <p:cNvGrpSpPr/>
          <p:nvPr userDrawn="1"/>
        </p:nvGrpSpPr>
        <p:grpSpPr>
          <a:xfrm>
            <a:off x="7698044" y="4731990"/>
            <a:ext cx="946858" cy="288032"/>
            <a:chOff x="7698044" y="4731990"/>
            <a:chExt cx="946858" cy="288032"/>
          </a:xfrm>
        </p:grpSpPr>
        <p:pic>
          <p:nvPicPr>
            <p:cNvPr id="16" name="Picture 15">
              <a:extLst>
                <a:ext uri="{FF2B5EF4-FFF2-40B4-BE49-F238E27FC236}">
                  <a16:creationId xmlns:a16="http://schemas.microsoft.com/office/drawing/2014/main" id="{F059980D-694F-1D40-90E2-42270D8E548C}"/>
                </a:ext>
              </a:extLst>
            </p:cNvPr>
            <p:cNvPicPr>
              <a:picLocks noChangeAspect="1"/>
            </p:cNvPicPr>
            <p:nvPr userDrawn="1"/>
          </p:nvPicPr>
          <p:blipFill>
            <a:blip r:embed="rId2" cstate="email">
              <a:alphaModFix amt="3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17" name="Picture 16">
              <a:extLst>
                <a:ext uri="{FF2B5EF4-FFF2-40B4-BE49-F238E27FC236}">
                  <a16:creationId xmlns:a16="http://schemas.microsoft.com/office/drawing/2014/main" id="{A4C32F86-EEFF-6E41-BDAF-BA56B93BFD6F}"/>
                </a:ext>
              </a:extLst>
            </p:cNvPr>
            <p:cNvPicPr>
              <a:picLocks noChangeAspect="1"/>
            </p:cNvPicPr>
            <p:nvPr userDrawn="1"/>
          </p:nvPicPr>
          <p:blipFill>
            <a:blip r:embed="rId3" cstate="email">
              <a:alphaModFix amt="16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grpSp>
      <p:cxnSp>
        <p:nvCxnSpPr>
          <p:cNvPr id="18" name="Straight Connector 17">
            <a:extLst>
              <a:ext uri="{FF2B5EF4-FFF2-40B4-BE49-F238E27FC236}">
                <a16:creationId xmlns:a16="http://schemas.microsoft.com/office/drawing/2014/main" id="{62B45723-18BD-EC4D-8B03-476221A433A9}"/>
              </a:ext>
            </a:extLst>
          </p:cNvPr>
          <p:cNvCxnSpPr>
            <a:cxnSpLocks/>
          </p:cNvCxnSpPr>
          <p:nvPr userDrawn="1"/>
        </p:nvCxnSpPr>
        <p:spPr>
          <a:xfrm flipV="1">
            <a:off x="7596336" y="4731990"/>
            <a:ext cx="0" cy="411511"/>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Content Placeholder 15">
            <a:extLst>
              <a:ext uri="{FF2B5EF4-FFF2-40B4-BE49-F238E27FC236}">
                <a16:creationId xmlns:a16="http://schemas.microsoft.com/office/drawing/2014/main" id="{BCBDE565-8519-0140-9056-90E495FC0799}"/>
              </a:ext>
            </a:extLst>
          </p:cNvPr>
          <p:cNvSpPr>
            <a:spLocks noGrp="1"/>
          </p:cNvSpPr>
          <p:nvPr>
            <p:ph sz="quarter" idx="13"/>
          </p:nvPr>
        </p:nvSpPr>
        <p:spPr>
          <a:xfrm>
            <a:off x="1547664" y="1347614"/>
            <a:ext cx="7064129" cy="3070796"/>
          </a:xfrm>
        </p:spPr>
        <p:txBody>
          <a:bodyPr/>
          <a:lstStyle>
            <a:lvl1pPr marL="0" indent="0">
              <a:buNone/>
              <a:defRPr b="0" i="0">
                <a:latin typeface="Lato Light" panose="020F0302020204030203" pitchFamily="34" charset="77"/>
                <a:ea typeface="Lato Light" panose="020F0302020204030203" pitchFamily="34" charset="77"/>
                <a:cs typeface="Lato Light" panose="020F0302020204030203" pitchFamily="34" charset="77"/>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itle 1">
            <a:extLst>
              <a:ext uri="{FF2B5EF4-FFF2-40B4-BE49-F238E27FC236}">
                <a16:creationId xmlns:a16="http://schemas.microsoft.com/office/drawing/2014/main" id="{D534105B-845C-3848-84C2-BA607C35D3C3}"/>
              </a:ext>
            </a:extLst>
          </p:cNvPr>
          <p:cNvSpPr>
            <a:spLocks noGrp="1"/>
          </p:cNvSpPr>
          <p:nvPr>
            <p:ph type="title" hasCustomPrompt="1"/>
          </p:nvPr>
        </p:nvSpPr>
        <p:spPr>
          <a:xfrm>
            <a:off x="1547664" y="217634"/>
            <a:ext cx="6967686" cy="456927"/>
          </a:xfrm>
          <a:prstGeom prst="rect">
            <a:avLst/>
          </a:prstGeom>
        </p:spPr>
        <p:txBody>
          <a:bodyPr>
            <a:normAutofit/>
          </a:bodyPr>
          <a:lstStyle>
            <a:lvl1pPr>
              <a:defRPr sz="2200" b="1" i="0">
                <a:solidFill>
                  <a:srgbClr val="205260"/>
                </a:solidFill>
                <a:latin typeface="Lato Black" charset="0"/>
                <a:ea typeface="Lato Black" charset="0"/>
                <a:cs typeface="Lato Black" charset="0"/>
              </a:defRPr>
            </a:lvl1pPr>
          </a:lstStyle>
          <a:p>
            <a:r>
              <a:rPr lang="en-US"/>
              <a:t>Title 1</a:t>
            </a:r>
          </a:p>
        </p:txBody>
      </p:sp>
      <p:sp>
        <p:nvSpPr>
          <p:cNvPr id="23" name="Content Placeholder 15">
            <a:extLst>
              <a:ext uri="{FF2B5EF4-FFF2-40B4-BE49-F238E27FC236}">
                <a16:creationId xmlns:a16="http://schemas.microsoft.com/office/drawing/2014/main" id="{F2722AAF-C40D-294D-A68F-DCC3DF8618A5}"/>
              </a:ext>
            </a:extLst>
          </p:cNvPr>
          <p:cNvSpPr>
            <a:spLocks noGrp="1"/>
          </p:cNvSpPr>
          <p:nvPr>
            <p:ph sz="quarter" idx="14" hasCustomPrompt="1"/>
          </p:nvPr>
        </p:nvSpPr>
        <p:spPr>
          <a:xfrm>
            <a:off x="1547664" y="727681"/>
            <a:ext cx="7064129" cy="387105"/>
          </a:xfrm>
        </p:spPr>
        <p:txBody>
          <a:bodyPr anchor="ctr" anchorCtr="0">
            <a:normAutofit/>
          </a:bodyPr>
          <a:lstStyle>
            <a:lvl1pPr marL="0" indent="0" algn="l" defTabSz="685766" rtl="0" eaLnBrk="1" latinLnBrk="0" hangingPunct="1">
              <a:lnSpc>
                <a:spcPct val="90000"/>
              </a:lnSpc>
              <a:spcBef>
                <a:spcPct val="0"/>
              </a:spcBef>
              <a:buNone/>
              <a:defRPr lang="en-US" sz="1000" b="1" i="0" kern="1200" dirty="0">
                <a:solidFill>
                  <a:schemeClr val="tx1"/>
                </a:solidFill>
                <a:latin typeface="Lato Heavy" panose="020F0502020204030203" pitchFamily="34" charset="77"/>
                <a:ea typeface="+mn-ea"/>
                <a:cs typeface="+mn-cs"/>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Title 2</a:t>
            </a:r>
          </a:p>
        </p:txBody>
      </p:sp>
      <p:sp>
        <p:nvSpPr>
          <p:cNvPr id="25" name="Title 1">
            <a:extLst>
              <a:ext uri="{FF2B5EF4-FFF2-40B4-BE49-F238E27FC236}">
                <a16:creationId xmlns:a16="http://schemas.microsoft.com/office/drawing/2014/main" id="{5CC47DE2-BF24-814B-95C5-11A27ADE5553}"/>
              </a:ext>
            </a:extLst>
          </p:cNvPr>
          <p:cNvSpPr txBox="1">
            <a:spLocks/>
          </p:cNvSpPr>
          <p:nvPr userDrawn="1"/>
        </p:nvSpPr>
        <p:spPr>
          <a:xfrm>
            <a:off x="1547663" y="-9200"/>
            <a:ext cx="2186288" cy="31300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r>
              <a:rPr lang="en-US" sz="1000">
                <a:solidFill>
                  <a:schemeClr val="bg1">
                    <a:alpha val="40000"/>
                  </a:schemeClr>
                </a:solidFill>
              </a:rPr>
              <a:t>EVIDENCE</a:t>
            </a:r>
          </a:p>
        </p:txBody>
      </p:sp>
      <p:pic>
        <p:nvPicPr>
          <p:cNvPr id="20" name="Picture 19">
            <a:extLst>
              <a:ext uri="{FF2B5EF4-FFF2-40B4-BE49-F238E27FC236}">
                <a16:creationId xmlns:a16="http://schemas.microsoft.com/office/drawing/2014/main" id="{4EB41BF0-FC96-5142-8276-10B0D0E8B3A7}"/>
              </a:ext>
            </a:extLst>
          </p:cNvPr>
          <p:cNvPicPr>
            <a:picLocks noChangeAspect="1"/>
          </p:cNvPicPr>
          <p:nvPr userDrawn="1"/>
        </p:nvPicPr>
        <p:blipFill>
          <a:blip r:embed="rId4"/>
          <a:stretch>
            <a:fillRect/>
          </a:stretch>
        </p:blipFill>
        <p:spPr>
          <a:xfrm>
            <a:off x="-142588" y="255896"/>
            <a:ext cx="947845" cy="947845"/>
          </a:xfrm>
          <a:prstGeom prst="rect">
            <a:avLst/>
          </a:prstGeom>
        </p:spPr>
      </p:pic>
    </p:spTree>
    <p:extLst>
      <p:ext uri="{BB962C8B-B14F-4D97-AF65-F5344CB8AC3E}">
        <p14:creationId xmlns:p14="http://schemas.microsoft.com/office/powerpoint/2010/main" val="37957300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Titl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14F53F5-AE24-3B44-98CE-8C78B6692D55}"/>
              </a:ext>
            </a:extLst>
          </p:cNvPr>
          <p:cNvSpPr/>
          <p:nvPr userDrawn="1"/>
        </p:nvSpPr>
        <p:spPr>
          <a:xfrm>
            <a:off x="-111760" y="-81280"/>
            <a:ext cx="435610" cy="5224780"/>
          </a:xfrm>
          <a:prstGeom prst="rect">
            <a:avLst/>
          </a:prstGeom>
          <a:solidFill>
            <a:srgbClr val="548EB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tangle 3">
            <a:extLst>
              <a:ext uri="{FF2B5EF4-FFF2-40B4-BE49-F238E27FC236}">
                <a16:creationId xmlns:a16="http://schemas.microsoft.com/office/drawing/2014/main" id="{283EAC40-2DD9-1C44-A992-6525C43A2B77}"/>
              </a:ext>
            </a:extLst>
          </p:cNvPr>
          <p:cNvSpPr/>
          <p:nvPr userDrawn="1"/>
        </p:nvSpPr>
        <p:spPr>
          <a:xfrm>
            <a:off x="323850" y="0"/>
            <a:ext cx="8820150" cy="5143501"/>
          </a:xfrm>
          <a:prstGeom prst="rect">
            <a:avLst/>
          </a:prstGeom>
          <a:solidFill>
            <a:srgbClr val="00608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itle 1">
            <a:extLst>
              <a:ext uri="{FF2B5EF4-FFF2-40B4-BE49-F238E27FC236}">
                <a16:creationId xmlns:a16="http://schemas.microsoft.com/office/drawing/2014/main" id="{89D98B56-2074-7A4D-B9B0-F9D65172A2F5}"/>
              </a:ext>
            </a:extLst>
          </p:cNvPr>
          <p:cNvSpPr>
            <a:spLocks noGrp="1"/>
          </p:cNvSpPr>
          <p:nvPr>
            <p:ph type="ctrTitle" hasCustomPrompt="1"/>
          </p:nvPr>
        </p:nvSpPr>
        <p:spPr>
          <a:xfrm>
            <a:off x="1626402" y="1059582"/>
            <a:ext cx="6985448" cy="1152128"/>
          </a:xfrm>
          <a:prstGeom prst="rect">
            <a:avLst/>
          </a:prstGeom>
          <a:ln>
            <a:noFill/>
          </a:ln>
        </p:spPr>
        <p:txBody>
          <a:bodyPr anchor="t" anchorCtr="0">
            <a:normAutofit/>
          </a:bodyPr>
          <a:lstStyle>
            <a:lvl1pPr algn="l">
              <a:defRPr lang="en" sz="3300" b="1" i="0" kern="1200" dirty="0">
                <a:solidFill>
                  <a:srgbClr val="1679AA"/>
                </a:solidFill>
                <a:effectLst/>
                <a:latin typeface="DIN" pitchFamily="2" charset="0"/>
                <a:ea typeface="Lato Black" charset="0"/>
                <a:cs typeface="Lato Black" charset="0"/>
              </a:defRPr>
            </a:lvl1pPr>
          </a:lstStyle>
          <a:p>
            <a:r>
              <a:rPr lang="en" b="1">
                <a:effectLst/>
                <a:latin typeface="DIN" pitchFamily="2" charset="0"/>
              </a:rPr>
              <a:t>Strategy title</a:t>
            </a:r>
            <a:endParaRPr lang="en">
              <a:effectLst/>
              <a:latin typeface="DIN" pitchFamily="2" charset="0"/>
            </a:endParaRPr>
          </a:p>
        </p:txBody>
      </p:sp>
      <p:sp>
        <p:nvSpPr>
          <p:cNvPr id="23" name="Subtitle 2">
            <a:extLst>
              <a:ext uri="{FF2B5EF4-FFF2-40B4-BE49-F238E27FC236}">
                <a16:creationId xmlns:a16="http://schemas.microsoft.com/office/drawing/2014/main" id="{F210D97E-92B4-854D-9D3C-06CCD6B71137}"/>
              </a:ext>
            </a:extLst>
          </p:cNvPr>
          <p:cNvSpPr>
            <a:spLocks noGrp="1"/>
          </p:cNvSpPr>
          <p:nvPr>
            <p:ph type="subTitle" idx="1"/>
          </p:nvPr>
        </p:nvSpPr>
        <p:spPr>
          <a:xfrm>
            <a:off x="1626401" y="2211709"/>
            <a:ext cx="6985449" cy="2252089"/>
          </a:xfrm>
          <a:ln>
            <a:noFill/>
          </a:ln>
        </p:spPr>
        <p:txBody>
          <a:bodyPr>
            <a:normAutofit/>
          </a:bodyPr>
          <a:lstStyle>
            <a:lvl1pPr marL="342900" indent="-342900" algn="l">
              <a:buSzPct val="100000"/>
              <a:buFont typeface="Arial" panose="020B0604020202020204" pitchFamily="34" charset="0"/>
              <a:buChar char="•"/>
              <a:defRPr lang="en-US" sz="2000" b="0" i="0" kern="1200" dirty="0">
                <a:solidFill>
                  <a:srgbClr val="1679AA"/>
                </a:solidFill>
                <a:latin typeface="Lato Light" charset="0"/>
                <a:ea typeface="Lato Light" charset="0"/>
                <a:cs typeface="Lato Light"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24" name="Slide Number Placeholder 4">
            <a:extLst>
              <a:ext uri="{FF2B5EF4-FFF2-40B4-BE49-F238E27FC236}">
                <a16:creationId xmlns:a16="http://schemas.microsoft.com/office/drawing/2014/main" id="{348F4F0C-FFF8-F449-89DA-E6F064D3B85B}"/>
              </a:ext>
            </a:extLst>
          </p:cNvPr>
          <p:cNvSpPr>
            <a:spLocks noGrp="1"/>
          </p:cNvSpPr>
          <p:nvPr>
            <p:ph type="sldNum" sz="quarter" idx="12"/>
          </p:nvPr>
        </p:nvSpPr>
        <p:spPr>
          <a:xfrm>
            <a:off x="6876256" y="4731990"/>
            <a:ext cx="632336" cy="288031"/>
          </a:xfrm>
        </p:spPr>
        <p:txBody>
          <a:bodyPr rIns="0"/>
          <a:lstStyle>
            <a:lvl1pPr algn="r">
              <a:defRPr sz="2000" b="0" i="0">
                <a:solidFill>
                  <a:schemeClr val="bg1"/>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cxnSp>
        <p:nvCxnSpPr>
          <p:cNvPr id="28" name="Straight Connector 27">
            <a:extLst>
              <a:ext uri="{FF2B5EF4-FFF2-40B4-BE49-F238E27FC236}">
                <a16:creationId xmlns:a16="http://schemas.microsoft.com/office/drawing/2014/main" id="{B9551142-73E8-CA42-A623-6BAFD7395329}"/>
              </a:ext>
            </a:extLst>
          </p:cNvPr>
          <p:cNvCxnSpPr>
            <a:cxnSpLocks/>
          </p:cNvCxnSpPr>
          <p:nvPr userDrawn="1"/>
        </p:nvCxnSpPr>
        <p:spPr>
          <a:xfrm flipV="1">
            <a:off x="7596336" y="4731990"/>
            <a:ext cx="0" cy="4115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9448AFA2-0C5E-FA4D-BB13-36AB154CD791}"/>
              </a:ext>
            </a:extLst>
          </p:cNvPr>
          <p:cNvPicPr>
            <a:picLocks noChangeAspect="1"/>
          </p:cNvPicPr>
          <p:nvPr userDrawn="1"/>
        </p:nvPicPr>
        <p:blipFill>
          <a:blip r:embed="rId2" cstate="email">
            <a:alphaModFix/>
            <a:biLevel thresh="50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pic>
        <p:nvPicPr>
          <p:cNvPr id="11" name="Picture 10">
            <a:extLst>
              <a:ext uri="{FF2B5EF4-FFF2-40B4-BE49-F238E27FC236}">
                <a16:creationId xmlns:a16="http://schemas.microsoft.com/office/drawing/2014/main" id="{4D0FA51F-D7EB-B840-B372-DE26281F2B18}"/>
              </a:ext>
            </a:extLst>
          </p:cNvPr>
          <p:cNvPicPr>
            <a:picLocks noChangeAspect="1"/>
          </p:cNvPicPr>
          <p:nvPr userDrawn="1"/>
        </p:nvPicPr>
        <p:blipFill>
          <a:blip r:embed="rId3"/>
          <a:stretch>
            <a:fillRect/>
          </a:stretch>
        </p:blipFill>
        <p:spPr>
          <a:xfrm>
            <a:off x="-142588" y="268286"/>
            <a:ext cx="932875" cy="932875"/>
          </a:xfrm>
          <a:prstGeom prst="rect">
            <a:avLst/>
          </a:prstGeom>
        </p:spPr>
      </p:pic>
      <p:pic>
        <p:nvPicPr>
          <p:cNvPr id="12" name="Picture 11">
            <a:extLst>
              <a:ext uri="{FF2B5EF4-FFF2-40B4-BE49-F238E27FC236}">
                <a16:creationId xmlns:a16="http://schemas.microsoft.com/office/drawing/2014/main" id="{E40CD8C9-C4EB-E446-86B1-0695E3DD4202}"/>
              </a:ext>
            </a:extLst>
          </p:cNvPr>
          <p:cNvPicPr>
            <a:picLocks noChangeAspect="1"/>
          </p:cNvPicPr>
          <p:nvPr userDrawn="1"/>
        </p:nvPicPr>
        <p:blipFill>
          <a:blip r:embed="rId4" cstate="email">
            <a:alphaModFix/>
            <a:lum bright="100000" contrast="10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spTree>
    <p:extLst>
      <p:ext uri="{BB962C8B-B14F-4D97-AF65-F5344CB8AC3E}">
        <p14:creationId xmlns:p14="http://schemas.microsoft.com/office/powerpoint/2010/main" val="10654448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3505F60-27B9-F449-AFB1-A3E8641F14B0}"/>
              </a:ext>
            </a:extLst>
          </p:cNvPr>
          <p:cNvSpPr/>
          <p:nvPr userDrawn="1"/>
        </p:nvSpPr>
        <p:spPr>
          <a:xfrm>
            <a:off x="0" y="732941"/>
            <a:ext cx="9144001" cy="381845"/>
          </a:xfrm>
          <a:prstGeom prst="rect">
            <a:avLst/>
          </a:prstGeom>
          <a:solidFill>
            <a:srgbClr val="00608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6">
            <a:extLst>
              <a:ext uri="{FF2B5EF4-FFF2-40B4-BE49-F238E27FC236}">
                <a16:creationId xmlns:a16="http://schemas.microsoft.com/office/drawing/2014/main" id="{629499E0-380A-D44A-9697-3B822FA9DB3B}"/>
              </a:ext>
            </a:extLst>
          </p:cNvPr>
          <p:cNvSpPr/>
          <p:nvPr userDrawn="1"/>
        </p:nvSpPr>
        <p:spPr>
          <a:xfrm>
            <a:off x="0" y="0"/>
            <a:ext cx="9144000" cy="730771"/>
          </a:xfrm>
          <a:prstGeom prst="rect">
            <a:avLst/>
          </a:prstGeom>
          <a:solidFill>
            <a:srgbClr val="00608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3" name="Slide Number Placeholder 4">
            <a:extLst>
              <a:ext uri="{FF2B5EF4-FFF2-40B4-BE49-F238E27FC236}">
                <a16:creationId xmlns:a16="http://schemas.microsoft.com/office/drawing/2014/main" id="{D28398DF-14E6-3545-864E-A333504D01A5}"/>
              </a:ext>
            </a:extLst>
          </p:cNvPr>
          <p:cNvSpPr>
            <a:spLocks noGrp="1"/>
          </p:cNvSpPr>
          <p:nvPr>
            <p:ph type="sldNum" sz="quarter" idx="12"/>
          </p:nvPr>
        </p:nvSpPr>
        <p:spPr>
          <a:xfrm>
            <a:off x="6876256" y="4731990"/>
            <a:ext cx="632336" cy="288031"/>
          </a:xfrm>
        </p:spPr>
        <p:txBody>
          <a:bodyPr rIns="0"/>
          <a:lstStyle>
            <a:lvl1pPr algn="r">
              <a:defRPr sz="2000" b="0" i="0">
                <a:solidFill>
                  <a:schemeClr val="bg2">
                    <a:lumMod val="75000"/>
                  </a:schemeClr>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grpSp>
        <p:nvGrpSpPr>
          <p:cNvPr id="15" name="Group 14">
            <a:extLst>
              <a:ext uri="{FF2B5EF4-FFF2-40B4-BE49-F238E27FC236}">
                <a16:creationId xmlns:a16="http://schemas.microsoft.com/office/drawing/2014/main" id="{C4EDC928-E2B6-6646-AEF2-72DAA0AD7B36}"/>
              </a:ext>
            </a:extLst>
          </p:cNvPr>
          <p:cNvGrpSpPr/>
          <p:nvPr userDrawn="1"/>
        </p:nvGrpSpPr>
        <p:grpSpPr>
          <a:xfrm>
            <a:off x="7698044" y="4731990"/>
            <a:ext cx="946858" cy="288032"/>
            <a:chOff x="7698044" y="4731990"/>
            <a:chExt cx="946858" cy="288032"/>
          </a:xfrm>
        </p:grpSpPr>
        <p:pic>
          <p:nvPicPr>
            <p:cNvPr id="16" name="Picture 15">
              <a:extLst>
                <a:ext uri="{FF2B5EF4-FFF2-40B4-BE49-F238E27FC236}">
                  <a16:creationId xmlns:a16="http://schemas.microsoft.com/office/drawing/2014/main" id="{F059980D-694F-1D40-90E2-42270D8E548C}"/>
                </a:ext>
              </a:extLst>
            </p:cNvPr>
            <p:cNvPicPr>
              <a:picLocks noChangeAspect="1"/>
            </p:cNvPicPr>
            <p:nvPr userDrawn="1"/>
          </p:nvPicPr>
          <p:blipFill>
            <a:blip r:embed="rId2" cstate="email">
              <a:alphaModFix amt="3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17" name="Picture 16">
              <a:extLst>
                <a:ext uri="{FF2B5EF4-FFF2-40B4-BE49-F238E27FC236}">
                  <a16:creationId xmlns:a16="http://schemas.microsoft.com/office/drawing/2014/main" id="{A4C32F86-EEFF-6E41-BDAF-BA56B93BFD6F}"/>
                </a:ext>
              </a:extLst>
            </p:cNvPr>
            <p:cNvPicPr>
              <a:picLocks noChangeAspect="1"/>
            </p:cNvPicPr>
            <p:nvPr userDrawn="1"/>
          </p:nvPicPr>
          <p:blipFill>
            <a:blip r:embed="rId3" cstate="email">
              <a:alphaModFix amt="16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grpSp>
      <p:cxnSp>
        <p:nvCxnSpPr>
          <p:cNvPr id="18" name="Straight Connector 17">
            <a:extLst>
              <a:ext uri="{FF2B5EF4-FFF2-40B4-BE49-F238E27FC236}">
                <a16:creationId xmlns:a16="http://schemas.microsoft.com/office/drawing/2014/main" id="{62B45723-18BD-EC4D-8B03-476221A433A9}"/>
              </a:ext>
            </a:extLst>
          </p:cNvPr>
          <p:cNvCxnSpPr>
            <a:cxnSpLocks/>
          </p:cNvCxnSpPr>
          <p:nvPr userDrawn="1"/>
        </p:nvCxnSpPr>
        <p:spPr>
          <a:xfrm flipV="1">
            <a:off x="7596336" y="4731990"/>
            <a:ext cx="0" cy="411511"/>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Content Placeholder 15">
            <a:extLst>
              <a:ext uri="{FF2B5EF4-FFF2-40B4-BE49-F238E27FC236}">
                <a16:creationId xmlns:a16="http://schemas.microsoft.com/office/drawing/2014/main" id="{BCBDE565-8519-0140-9056-90E495FC0799}"/>
              </a:ext>
            </a:extLst>
          </p:cNvPr>
          <p:cNvSpPr>
            <a:spLocks noGrp="1"/>
          </p:cNvSpPr>
          <p:nvPr>
            <p:ph sz="quarter" idx="13"/>
          </p:nvPr>
        </p:nvSpPr>
        <p:spPr>
          <a:xfrm>
            <a:off x="1547664" y="1347614"/>
            <a:ext cx="7064129" cy="3070796"/>
          </a:xfrm>
        </p:spPr>
        <p:txBody>
          <a:bodyPr/>
          <a:lstStyle>
            <a:lvl1pPr marL="0" indent="0">
              <a:buNone/>
              <a:defRPr b="0" i="0">
                <a:latin typeface="Lato Light" panose="020F0302020204030203" pitchFamily="34" charset="77"/>
                <a:ea typeface="Lato Light" panose="020F0302020204030203" pitchFamily="34" charset="77"/>
                <a:cs typeface="Lato Light" panose="020F0302020204030203" pitchFamily="34" charset="77"/>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itle 1">
            <a:extLst>
              <a:ext uri="{FF2B5EF4-FFF2-40B4-BE49-F238E27FC236}">
                <a16:creationId xmlns:a16="http://schemas.microsoft.com/office/drawing/2014/main" id="{D534105B-845C-3848-84C2-BA607C35D3C3}"/>
              </a:ext>
            </a:extLst>
          </p:cNvPr>
          <p:cNvSpPr>
            <a:spLocks noGrp="1"/>
          </p:cNvSpPr>
          <p:nvPr>
            <p:ph type="title" hasCustomPrompt="1"/>
          </p:nvPr>
        </p:nvSpPr>
        <p:spPr>
          <a:xfrm>
            <a:off x="1547664" y="217634"/>
            <a:ext cx="6967686" cy="456927"/>
          </a:xfrm>
          <a:prstGeom prst="rect">
            <a:avLst/>
          </a:prstGeom>
        </p:spPr>
        <p:txBody>
          <a:bodyPr>
            <a:normAutofit/>
          </a:bodyPr>
          <a:lstStyle>
            <a:lvl1pPr>
              <a:defRPr sz="2200" b="1" i="0">
                <a:solidFill>
                  <a:srgbClr val="1679AA"/>
                </a:solidFill>
                <a:latin typeface="Lato Black" charset="0"/>
                <a:ea typeface="Lato Black" charset="0"/>
                <a:cs typeface="Lato Black" charset="0"/>
              </a:defRPr>
            </a:lvl1pPr>
          </a:lstStyle>
          <a:p>
            <a:r>
              <a:rPr lang="en-US"/>
              <a:t>Title 1</a:t>
            </a:r>
          </a:p>
        </p:txBody>
      </p:sp>
      <p:sp>
        <p:nvSpPr>
          <p:cNvPr id="23" name="Content Placeholder 15">
            <a:extLst>
              <a:ext uri="{FF2B5EF4-FFF2-40B4-BE49-F238E27FC236}">
                <a16:creationId xmlns:a16="http://schemas.microsoft.com/office/drawing/2014/main" id="{F2722AAF-C40D-294D-A68F-DCC3DF8618A5}"/>
              </a:ext>
            </a:extLst>
          </p:cNvPr>
          <p:cNvSpPr>
            <a:spLocks noGrp="1"/>
          </p:cNvSpPr>
          <p:nvPr>
            <p:ph sz="quarter" idx="14" hasCustomPrompt="1"/>
          </p:nvPr>
        </p:nvSpPr>
        <p:spPr>
          <a:xfrm>
            <a:off x="1547664" y="727681"/>
            <a:ext cx="7064129" cy="387105"/>
          </a:xfrm>
        </p:spPr>
        <p:txBody>
          <a:bodyPr anchor="ctr" anchorCtr="0">
            <a:normAutofit/>
          </a:bodyPr>
          <a:lstStyle>
            <a:lvl1pPr marL="0" indent="0" algn="l" defTabSz="685766" rtl="0" eaLnBrk="1" latinLnBrk="0" hangingPunct="1">
              <a:lnSpc>
                <a:spcPct val="90000"/>
              </a:lnSpc>
              <a:spcBef>
                <a:spcPct val="0"/>
              </a:spcBef>
              <a:buNone/>
              <a:defRPr lang="en-US" sz="1000" b="1" i="0" kern="1200" dirty="0">
                <a:solidFill>
                  <a:schemeClr val="tx1"/>
                </a:solidFill>
                <a:latin typeface="Lato Heavy" panose="020F0502020204030203" pitchFamily="34" charset="77"/>
                <a:ea typeface="+mn-ea"/>
                <a:cs typeface="+mn-cs"/>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Title 2</a:t>
            </a:r>
          </a:p>
        </p:txBody>
      </p:sp>
      <p:sp>
        <p:nvSpPr>
          <p:cNvPr id="25" name="Title 1">
            <a:extLst>
              <a:ext uri="{FF2B5EF4-FFF2-40B4-BE49-F238E27FC236}">
                <a16:creationId xmlns:a16="http://schemas.microsoft.com/office/drawing/2014/main" id="{55DD902C-53FC-2B47-BAF0-E3AC8C070EA5}"/>
              </a:ext>
            </a:extLst>
          </p:cNvPr>
          <p:cNvSpPr txBox="1">
            <a:spLocks/>
          </p:cNvSpPr>
          <p:nvPr userDrawn="1"/>
        </p:nvSpPr>
        <p:spPr>
          <a:xfrm>
            <a:off x="1547663" y="-9200"/>
            <a:ext cx="2186288" cy="31300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r>
              <a:rPr lang="en-US" sz="1000">
                <a:solidFill>
                  <a:schemeClr val="bg1">
                    <a:alpha val="40000"/>
                  </a:schemeClr>
                </a:solidFill>
              </a:rPr>
              <a:t>EVIDENCE</a:t>
            </a:r>
          </a:p>
        </p:txBody>
      </p:sp>
      <p:pic>
        <p:nvPicPr>
          <p:cNvPr id="20" name="Picture 19">
            <a:extLst>
              <a:ext uri="{FF2B5EF4-FFF2-40B4-BE49-F238E27FC236}">
                <a16:creationId xmlns:a16="http://schemas.microsoft.com/office/drawing/2014/main" id="{0D1286AA-8C2C-954C-B59F-6C3EFCC965FA}"/>
              </a:ext>
            </a:extLst>
          </p:cNvPr>
          <p:cNvPicPr>
            <a:picLocks noChangeAspect="1"/>
          </p:cNvPicPr>
          <p:nvPr userDrawn="1"/>
        </p:nvPicPr>
        <p:blipFill>
          <a:blip r:embed="rId4"/>
          <a:stretch>
            <a:fillRect/>
          </a:stretch>
        </p:blipFill>
        <p:spPr>
          <a:xfrm>
            <a:off x="-142588" y="268286"/>
            <a:ext cx="932875" cy="932875"/>
          </a:xfrm>
          <a:prstGeom prst="rect">
            <a:avLst/>
          </a:prstGeom>
        </p:spPr>
      </p:pic>
    </p:spTree>
    <p:extLst>
      <p:ext uri="{BB962C8B-B14F-4D97-AF65-F5344CB8AC3E}">
        <p14:creationId xmlns:p14="http://schemas.microsoft.com/office/powerpoint/2010/main" val="602113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Slide type 1">
    <p:bg>
      <p:bgPr>
        <a:solidFill>
          <a:schemeClr val="tx1">
            <a:alpha val="20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DC9D57C-D1D2-CB44-B62A-B0A067C00720}"/>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 y="0"/>
            <a:ext cx="467545" cy="3507854"/>
          </a:xfrm>
          <a:prstGeom prst="rect">
            <a:avLst/>
          </a:prstGeom>
        </p:spPr>
      </p:pic>
      <p:sp>
        <p:nvSpPr>
          <p:cNvPr id="2" name="Title 1"/>
          <p:cNvSpPr>
            <a:spLocks noGrp="1"/>
          </p:cNvSpPr>
          <p:nvPr>
            <p:ph type="ctrTitle" hasCustomPrompt="1"/>
          </p:nvPr>
        </p:nvSpPr>
        <p:spPr>
          <a:xfrm>
            <a:off x="501724" y="540060"/>
            <a:ext cx="8318426" cy="519522"/>
          </a:xfrm>
          <a:prstGeom prst="rect">
            <a:avLst/>
          </a:prstGeom>
          <a:ln>
            <a:noFill/>
          </a:ln>
        </p:spPr>
        <p:txBody>
          <a:bodyPr anchor="b">
            <a:normAutofit/>
          </a:bodyPr>
          <a:lstStyle>
            <a:lvl1pPr algn="l">
              <a:defRPr sz="3600" b="1" i="0">
                <a:solidFill>
                  <a:schemeClr val="tx1"/>
                </a:solidFill>
                <a:latin typeface="Lato Black" charset="0"/>
                <a:ea typeface="Lato Black" charset="0"/>
                <a:cs typeface="Lato Black" charset="0"/>
              </a:defRPr>
            </a:lvl1pPr>
          </a:lstStyle>
          <a:p>
            <a:r>
              <a:rPr lang="en-US"/>
              <a:t>Section 1</a:t>
            </a:r>
          </a:p>
        </p:txBody>
      </p:sp>
      <p:sp>
        <p:nvSpPr>
          <p:cNvPr id="3" name="Subtitle 2"/>
          <p:cNvSpPr>
            <a:spLocks noGrp="1"/>
          </p:cNvSpPr>
          <p:nvPr>
            <p:ph type="subTitle" idx="1"/>
          </p:nvPr>
        </p:nvSpPr>
        <p:spPr>
          <a:xfrm>
            <a:off x="501724" y="1481356"/>
            <a:ext cx="7022604" cy="2016224"/>
          </a:xfrm>
          <a:ln>
            <a:noFill/>
          </a:ln>
        </p:spPr>
        <p:txBody>
          <a:bodyPr>
            <a:normAutofit/>
          </a:bodyPr>
          <a:lstStyle>
            <a:lvl1pPr marL="0" indent="0" algn="l">
              <a:buNone/>
              <a:defRPr lang="en-US" sz="3600" b="0" i="0" kern="1200" dirty="0">
                <a:solidFill>
                  <a:schemeClr val="tx1"/>
                </a:solidFill>
                <a:latin typeface="Lato Light" charset="0"/>
                <a:ea typeface="Lato Light" charset="0"/>
                <a:cs typeface="Lato Light"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11" name="Rectangle 10"/>
          <p:cNvSpPr/>
          <p:nvPr userDrawn="1"/>
        </p:nvSpPr>
        <p:spPr>
          <a:xfrm>
            <a:off x="-2" y="3497580"/>
            <a:ext cx="9144002" cy="1645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nvGrpSpPr>
          <p:cNvPr id="13" name="Group 12">
            <a:extLst>
              <a:ext uri="{FF2B5EF4-FFF2-40B4-BE49-F238E27FC236}">
                <a16:creationId xmlns:a16="http://schemas.microsoft.com/office/drawing/2014/main" id="{10D0DB8F-59DC-CE4D-BB83-D7965D15244D}"/>
              </a:ext>
            </a:extLst>
          </p:cNvPr>
          <p:cNvGrpSpPr/>
          <p:nvPr userDrawn="1"/>
        </p:nvGrpSpPr>
        <p:grpSpPr>
          <a:xfrm>
            <a:off x="547892" y="4556267"/>
            <a:ext cx="1287804" cy="391747"/>
            <a:chOff x="395536" y="4368231"/>
            <a:chExt cx="1905941" cy="579783"/>
          </a:xfrm>
        </p:grpSpPr>
        <p:pic>
          <p:nvPicPr>
            <p:cNvPr id="14" name="Picture 13">
              <a:extLst>
                <a:ext uri="{FF2B5EF4-FFF2-40B4-BE49-F238E27FC236}">
                  <a16:creationId xmlns:a16="http://schemas.microsoft.com/office/drawing/2014/main" id="{7EBF55AE-FFB5-EE41-93F5-B551777E485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95536" y="4368231"/>
              <a:ext cx="1905940" cy="402171"/>
            </a:xfrm>
            <a:prstGeom prst="rect">
              <a:avLst/>
            </a:prstGeom>
          </p:spPr>
        </p:pic>
        <p:pic>
          <p:nvPicPr>
            <p:cNvPr id="15" name="Picture 14">
              <a:extLst>
                <a:ext uri="{FF2B5EF4-FFF2-40B4-BE49-F238E27FC236}">
                  <a16:creationId xmlns:a16="http://schemas.microsoft.com/office/drawing/2014/main" id="{AC94BCF5-0D29-CB43-A376-05658709608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95537" y="4798656"/>
              <a:ext cx="1905940" cy="149358"/>
            </a:xfrm>
            <a:prstGeom prst="rect">
              <a:avLst/>
            </a:prstGeom>
          </p:spPr>
        </p:pic>
      </p:grpSp>
    </p:spTree>
    <p:extLst>
      <p:ext uri="{BB962C8B-B14F-4D97-AF65-F5344CB8AC3E}">
        <p14:creationId xmlns:p14="http://schemas.microsoft.com/office/powerpoint/2010/main" val="7482410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ntact Last pag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6C667E-C896-2441-973B-68F9B8347AE9}"/>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sharpenSoften amount="3000"/>
                    </a14:imgEffect>
                    <a14:imgEffect>
                      <a14:saturation sat="0"/>
                    </a14:imgEffect>
                    <a14:imgEffect>
                      <a14:brightnessContrast bright="33000" contrast="58000"/>
                    </a14:imgEffect>
                  </a14:imgLayer>
                </a14:imgProps>
              </a:ext>
              <a:ext uri="{28A0092B-C50C-407E-A947-70E740481C1C}">
                <a14:useLocalDpi xmlns:a14="http://schemas.microsoft.com/office/drawing/2010/main"/>
              </a:ext>
            </a:extLst>
          </a:blip>
          <a:stretch>
            <a:fillRect/>
          </a:stretch>
        </p:blipFill>
        <p:spPr>
          <a:xfrm>
            <a:off x="-468560" y="-164554"/>
            <a:ext cx="9937104" cy="6624736"/>
          </a:xfrm>
          <a:prstGeom prst="rect">
            <a:avLst/>
          </a:prstGeom>
        </p:spPr>
      </p:pic>
      <p:sp>
        <p:nvSpPr>
          <p:cNvPr id="23" name="Rectangle 22">
            <a:extLst>
              <a:ext uri="{FF2B5EF4-FFF2-40B4-BE49-F238E27FC236}">
                <a16:creationId xmlns:a16="http://schemas.microsoft.com/office/drawing/2014/main" id="{08F8B63E-5575-734A-9E1D-BCBEEE9985B4}"/>
              </a:ext>
            </a:extLst>
          </p:cNvPr>
          <p:cNvSpPr/>
          <p:nvPr userDrawn="1"/>
        </p:nvSpPr>
        <p:spPr>
          <a:xfrm>
            <a:off x="-2" y="3497580"/>
            <a:ext cx="9144002" cy="1645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nvGrpSpPr>
          <p:cNvPr id="27" name="Group 26">
            <a:extLst>
              <a:ext uri="{FF2B5EF4-FFF2-40B4-BE49-F238E27FC236}">
                <a16:creationId xmlns:a16="http://schemas.microsoft.com/office/drawing/2014/main" id="{A03E77A8-9476-B84C-8153-BB3AEC192D81}"/>
              </a:ext>
            </a:extLst>
          </p:cNvPr>
          <p:cNvGrpSpPr/>
          <p:nvPr userDrawn="1"/>
        </p:nvGrpSpPr>
        <p:grpSpPr>
          <a:xfrm>
            <a:off x="547892" y="4556267"/>
            <a:ext cx="1287804" cy="391747"/>
            <a:chOff x="395536" y="4368231"/>
            <a:chExt cx="1905941" cy="579783"/>
          </a:xfrm>
        </p:grpSpPr>
        <p:pic>
          <p:nvPicPr>
            <p:cNvPr id="28" name="Picture 27">
              <a:extLst>
                <a:ext uri="{FF2B5EF4-FFF2-40B4-BE49-F238E27FC236}">
                  <a16:creationId xmlns:a16="http://schemas.microsoft.com/office/drawing/2014/main" id="{AC122256-2711-8C42-9928-24BCA52F1F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95536" y="4368231"/>
              <a:ext cx="1905940" cy="402171"/>
            </a:xfrm>
            <a:prstGeom prst="rect">
              <a:avLst/>
            </a:prstGeom>
          </p:spPr>
        </p:pic>
        <p:pic>
          <p:nvPicPr>
            <p:cNvPr id="29" name="Picture 28">
              <a:extLst>
                <a:ext uri="{FF2B5EF4-FFF2-40B4-BE49-F238E27FC236}">
                  <a16:creationId xmlns:a16="http://schemas.microsoft.com/office/drawing/2014/main" id="{4E468514-5FA9-364D-A64E-70D26DBD01D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95537" y="4798656"/>
              <a:ext cx="1905940" cy="149358"/>
            </a:xfrm>
            <a:prstGeom prst="rect">
              <a:avLst/>
            </a:prstGeom>
          </p:spPr>
        </p:pic>
      </p:grpSp>
      <p:pic>
        <p:nvPicPr>
          <p:cNvPr id="22" name="Picture 21">
            <a:extLst>
              <a:ext uri="{FF2B5EF4-FFF2-40B4-BE49-F238E27FC236}">
                <a16:creationId xmlns:a16="http://schemas.microsoft.com/office/drawing/2014/main" id="{46E7EA86-69FB-B841-B063-EFD915EDB575}"/>
              </a:ext>
            </a:extLst>
          </p:cNvPr>
          <p:cNvPicPr>
            <a:picLocks noChangeAspect="1"/>
          </p:cNvPicPr>
          <p:nvPr userDrawn="1"/>
        </p:nvPicPr>
        <p:blipFill>
          <a:blip r:embed="rId6">
            <a:alphaModFix amt="75000"/>
          </a:blip>
          <a:stretch>
            <a:fillRect/>
          </a:stretch>
        </p:blipFill>
        <p:spPr>
          <a:xfrm>
            <a:off x="-2" y="0"/>
            <a:ext cx="9144001" cy="3507854"/>
          </a:xfrm>
          <a:prstGeom prst="rect">
            <a:avLst/>
          </a:prstGeom>
        </p:spPr>
      </p:pic>
    </p:spTree>
    <p:extLst>
      <p:ext uri="{BB962C8B-B14F-4D97-AF65-F5344CB8AC3E}">
        <p14:creationId xmlns:p14="http://schemas.microsoft.com/office/powerpoint/2010/main" val="18828270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47EA41-D565-2B45-899C-0EB4A1A6B63D}" type="datetime1">
              <a:rPr lang="de-DE" smtClean="0"/>
              <a:t>27.08.2026</a:t>
            </a:fld>
            <a:endParaRPr lang="en-US"/>
          </a:p>
        </p:txBody>
      </p:sp>
      <p:sp>
        <p:nvSpPr>
          <p:cNvPr id="5" name="Footer Placeholder 4"/>
          <p:cNvSpPr>
            <a:spLocks noGrp="1"/>
          </p:cNvSpPr>
          <p:nvPr>
            <p:ph type="ftr" sz="quarter" idx="11"/>
          </p:nvPr>
        </p:nvSpPr>
        <p:spPr>
          <a:xfrm>
            <a:off x="3028950" y="4767264"/>
            <a:ext cx="3086100" cy="273844"/>
          </a:xfrm>
          <a:prstGeom prst="rect">
            <a:avLst/>
          </a:prstGeom>
        </p:spPr>
        <p:txBody>
          <a:bodyPr/>
          <a:lstStyle/>
          <a:p>
            <a:r>
              <a:rPr lang="en-US"/>
              <a:t>Presentation Headline</a:t>
            </a:r>
          </a:p>
        </p:txBody>
      </p:sp>
      <p:sp>
        <p:nvSpPr>
          <p:cNvPr id="6" name="Slide Number Placeholder 5"/>
          <p:cNvSpPr>
            <a:spLocks noGrp="1"/>
          </p:cNvSpPr>
          <p:nvPr>
            <p:ph type="sldNum" sz="quarter" idx="12"/>
          </p:nvPr>
        </p:nvSpPr>
        <p:spPr/>
        <p:txBody>
          <a:bodyPr/>
          <a:lstStyle/>
          <a:p>
            <a:fld id="{AF5E6175-3046-3548-AAFE-CDA9409DD4E6}" type="slidenum">
              <a:rPr lang="en-US" smtClean="0"/>
              <a:t>‹#›</a:t>
            </a:fld>
            <a:endParaRPr lang="en-US"/>
          </a:p>
        </p:txBody>
      </p:sp>
    </p:spTree>
    <p:extLst>
      <p:ext uri="{BB962C8B-B14F-4D97-AF65-F5344CB8AC3E}">
        <p14:creationId xmlns:p14="http://schemas.microsoft.com/office/powerpoint/2010/main" val="4693463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6"/>
            <a:ext cx="7886700" cy="2139553"/>
          </a:xfrm>
          <a:prstGeom prst="rect">
            <a:avLst/>
          </a:prstGeo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DB1AC58-3AEE-3249-A993-88886049C85B}" type="datetime1">
              <a:rPr lang="de-DE" smtClean="0"/>
              <a:t>27.08.2026</a:t>
            </a:fld>
            <a:endParaRPr lang="en-US"/>
          </a:p>
        </p:txBody>
      </p:sp>
      <p:sp>
        <p:nvSpPr>
          <p:cNvPr id="5" name="Footer Placeholder 4"/>
          <p:cNvSpPr>
            <a:spLocks noGrp="1"/>
          </p:cNvSpPr>
          <p:nvPr>
            <p:ph type="ftr" sz="quarter" idx="11"/>
          </p:nvPr>
        </p:nvSpPr>
        <p:spPr>
          <a:xfrm>
            <a:off x="3028950" y="4767264"/>
            <a:ext cx="3086100" cy="273844"/>
          </a:xfrm>
          <a:prstGeom prst="rect">
            <a:avLst/>
          </a:prstGeom>
        </p:spPr>
        <p:txBody>
          <a:bodyPr/>
          <a:lstStyle/>
          <a:p>
            <a:r>
              <a:rPr lang="en-US"/>
              <a:t>Presentation Headline</a:t>
            </a:r>
          </a:p>
        </p:txBody>
      </p:sp>
      <p:sp>
        <p:nvSpPr>
          <p:cNvPr id="6" name="Slide Number Placeholder 5"/>
          <p:cNvSpPr>
            <a:spLocks noGrp="1"/>
          </p:cNvSpPr>
          <p:nvPr>
            <p:ph type="sldNum" sz="quarter" idx="12"/>
          </p:nvPr>
        </p:nvSpPr>
        <p:spPr/>
        <p:txBody>
          <a:bodyPr/>
          <a:lstStyle/>
          <a:p>
            <a:fld id="{AF5E6175-3046-3548-AAFE-CDA9409DD4E6}" type="slidenum">
              <a:rPr lang="en-US" smtClean="0"/>
              <a:t>‹#›</a:t>
            </a:fld>
            <a:endParaRPr lang="en-US"/>
          </a:p>
        </p:txBody>
      </p:sp>
    </p:spTree>
    <p:extLst>
      <p:ext uri="{BB962C8B-B14F-4D97-AF65-F5344CB8AC3E}">
        <p14:creationId xmlns:p14="http://schemas.microsoft.com/office/powerpoint/2010/main" val="5964001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C549F9-09E4-BB40-A41F-FA603FB72CC2}" type="datetime1">
              <a:rPr lang="de-DE" smtClean="0"/>
              <a:t>27.08.2026</a:t>
            </a:fld>
            <a:endParaRPr lang="en-US"/>
          </a:p>
        </p:txBody>
      </p:sp>
      <p:sp>
        <p:nvSpPr>
          <p:cNvPr id="6" name="Footer Placeholder 5"/>
          <p:cNvSpPr>
            <a:spLocks noGrp="1"/>
          </p:cNvSpPr>
          <p:nvPr>
            <p:ph type="ftr" sz="quarter" idx="11"/>
          </p:nvPr>
        </p:nvSpPr>
        <p:spPr>
          <a:xfrm>
            <a:off x="3028950" y="4767264"/>
            <a:ext cx="3086100" cy="273844"/>
          </a:xfrm>
          <a:prstGeom prst="rect">
            <a:avLst/>
          </a:prstGeom>
        </p:spPr>
        <p:txBody>
          <a:bodyPr/>
          <a:lstStyle/>
          <a:p>
            <a:r>
              <a:rPr lang="en-US"/>
              <a:t>Presentation Headline</a:t>
            </a:r>
          </a:p>
        </p:txBody>
      </p:sp>
      <p:sp>
        <p:nvSpPr>
          <p:cNvPr id="7" name="Slide Number Placeholder 6"/>
          <p:cNvSpPr>
            <a:spLocks noGrp="1"/>
          </p:cNvSpPr>
          <p:nvPr>
            <p:ph type="sldNum" sz="quarter" idx="12"/>
          </p:nvPr>
        </p:nvSpPr>
        <p:spPr/>
        <p:txBody>
          <a:bodyPr/>
          <a:lstStyle/>
          <a:p>
            <a:fld id="{AF5E6175-3046-3548-AAFE-CDA9409DD4E6}" type="slidenum">
              <a:rPr lang="en-US" smtClean="0"/>
              <a:t>‹#›</a:t>
            </a:fld>
            <a:endParaRPr lang="en-US"/>
          </a:p>
        </p:txBody>
      </p:sp>
    </p:spTree>
    <p:extLst>
      <p:ext uri="{BB962C8B-B14F-4D97-AF65-F5344CB8AC3E}">
        <p14:creationId xmlns:p14="http://schemas.microsoft.com/office/powerpoint/2010/main" val="13904178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2" y="1260872"/>
            <a:ext cx="3887391" cy="617934"/>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Edit Master text styles</a:t>
            </a:r>
          </a:p>
        </p:txBody>
      </p:sp>
      <p:sp>
        <p:nvSpPr>
          <p:cNvPr id="6" name="Content Placeholder 5"/>
          <p:cNvSpPr>
            <a:spLocks noGrp="1"/>
          </p:cNvSpPr>
          <p:nvPr>
            <p:ph sz="quarter" idx="4"/>
          </p:nvPr>
        </p:nvSpPr>
        <p:spPr>
          <a:xfrm>
            <a:off x="4629152"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8C52FE-1A53-3C49-AC06-C504944CC93D}" type="datetime1">
              <a:rPr lang="de-DE" smtClean="0"/>
              <a:t>27.08.2026</a:t>
            </a:fld>
            <a:endParaRPr lang="en-US"/>
          </a:p>
        </p:txBody>
      </p:sp>
      <p:sp>
        <p:nvSpPr>
          <p:cNvPr id="8" name="Footer Placeholder 7"/>
          <p:cNvSpPr>
            <a:spLocks noGrp="1"/>
          </p:cNvSpPr>
          <p:nvPr>
            <p:ph type="ftr" sz="quarter" idx="11"/>
          </p:nvPr>
        </p:nvSpPr>
        <p:spPr>
          <a:xfrm>
            <a:off x="3028950" y="4767264"/>
            <a:ext cx="3086100" cy="273844"/>
          </a:xfrm>
          <a:prstGeom prst="rect">
            <a:avLst/>
          </a:prstGeom>
        </p:spPr>
        <p:txBody>
          <a:bodyPr/>
          <a:lstStyle/>
          <a:p>
            <a:r>
              <a:rPr lang="en-US"/>
              <a:t>Presentation Headline</a:t>
            </a:r>
          </a:p>
        </p:txBody>
      </p:sp>
      <p:sp>
        <p:nvSpPr>
          <p:cNvPr id="9" name="Slide Number Placeholder 8"/>
          <p:cNvSpPr>
            <a:spLocks noGrp="1"/>
          </p:cNvSpPr>
          <p:nvPr>
            <p:ph type="sldNum" sz="quarter" idx="12"/>
          </p:nvPr>
        </p:nvSpPr>
        <p:spPr/>
        <p:txBody>
          <a:bodyPr/>
          <a:lstStyle/>
          <a:p>
            <a:fld id="{AF5E6175-3046-3548-AAFE-CDA9409DD4E6}" type="slidenum">
              <a:rPr lang="en-US" smtClean="0"/>
              <a:t>‹#›</a:t>
            </a:fld>
            <a:endParaRPr lang="en-US"/>
          </a:p>
        </p:txBody>
      </p:sp>
    </p:spTree>
    <p:extLst>
      <p:ext uri="{BB962C8B-B14F-4D97-AF65-F5344CB8AC3E}">
        <p14:creationId xmlns:p14="http://schemas.microsoft.com/office/powerpoint/2010/main" val="19824015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C2804F-D66B-DF44-BCAB-B2135D223CA5}" type="datetime1">
              <a:rPr lang="de-DE" smtClean="0"/>
              <a:t>27.08.2026</a:t>
            </a:fld>
            <a:endParaRPr lang="en-US"/>
          </a:p>
        </p:txBody>
      </p:sp>
      <p:sp>
        <p:nvSpPr>
          <p:cNvPr id="3" name="Footer Placeholder 2"/>
          <p:cNvSpPr>
            <a:spLocks noGrp="1"/>
          </p:cNvSpPr>
          <p:nvPr>
            <p:ph type="ftr" sz="quarter" idx="11"/>
          </p:nvPr>
        </p:nvSpPr>
        <p:spPr>
          <a:xfrm>
            <a:off x="3028950" y="4767264"/>
            <a:ext cx="3086100" cy="273844"/>
          </a:xfrm>
          <a:prstGeom prst="rect">
            <a:avLst/>
          </a:prstGeom>
        </p:spPr>
        <p:txBody>
          <a:bodyPr/>
          <a:lstStyle/>
          <a:p>
            <a:r>
              <a:rPr lang="en-US"/>
              <a:t>Presentation Headline</a:t>
            </a:r>
          </a:p>
        </p:txBody>
      </p:sp>
      <p:sp>
        <p:nvSpPr>
          <p:cNvPr id="4" name="Slide Number Placeholder 3"/>
          <p:cNvSpPr>
            <a:spLocks noGrp="1"/>
          </p:cNvSpPr>
          <p:nvPr>
            <p:ph type="sldNum" sz="quarter" idx="12"/>
          </p:nvPr>
        </p:nvSpPr>
        <p:spPr/>
        <p:txBody>
          <a:bodyPr/>
          <a:lstStyle/>
          <a:p>
            <a:fld id="{AF5E6175-3046-3548-AAFE-CDA9409DD4E6}" type="slidenum">
              <a:rPr lang="en-US" smtClean="0"/>
              <a:t>‹#›</a:t>
            </a:fld>
            <a:endParaRPr lang="en-US"/>
          </a:p>
        </p:txBody>
      </p:sp>
    </p:spTree>
    <p:extLst>
      <p:ext uri="{BB962C8B-B14F-4D97-AF65-F5344CB8AC3E}">
        <p14:creationId xmlns:p14="http://schemas.microsoft.com/office/powerpoint/2010/main" val="16207258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71"/>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90DD0F1-8571-E948-8484-3C174A77331E}" type="datetime1">
              <a:rPr lang="de-DE" smtClean="0"/>
              <a:t>27.08.2026</a:t>
            </a:fld>
            <a:endParaRPr lang="en-US"/>
          </a:p>
        </p:txBody>
      </p:sp>
      <p:sp>
        <p:nvSpPr>
          <p:cNvPr id="6" name="Footer Placeholder 5"/>
          <p:cNvSpPr>
            <a:spLocks noGrp="1"/>
          </p:cNvSpPr>
          <p:nvPr>
            <p:ph type="ftr" sz="quarter" idx="11"/>
          </p:nvPr>
        </p:nvSpPr>
        <p:spPr>
          <a:xfrm>
            <a:off x="3028950" y="4767264"/>
            <a:ext cx="3086100" cy="273844"/>
          </a:xfrm>
          <a:prstGeom prst="rect">
            <a:avLst/>
          </a:prstGeom>
        </p:spPr>
        <p:txBody>
          <a:bodyPr/>
          <a:lstStyle/>
          <a:p>
            <a:r>
              <a:rPr lang="en-US"/>
              <a:t>Presentation Headline</a:t>
            </a:r>
          </a:p>
        </p:txBody>
      </p:sp>
      <p:sp>
        <p:nvSpPr>
          <p:cNvPr id="7" name="Slide Number Placeholder 6"/>
          <p:cNvSpPr>
            <a:spLocks noGrp="1"/>
          </p:cNvSpPr>
          <p:nvPr>
            <p:ph type="sldNum" sz="quarter" idx="12"/>
          </p:nvPr>
        </p:nvSpPr>
        <p:spPr/>
        <p:txBody>
          <a:bodyPr/>
          <a:lstStyle/>
          <a:p>
            <a:fld id="{AF5E6175-3046-3548-AAFE-CDA9409DD4E6}" type="slidenum">
              <a:rPr lang="en-US" smtClean="0"/>
              <a:t>‹#›</a:t>
            </a:fld>
            <a:endParaRPr lang="en-US"/>
          </a:p>
        </p:txBody>
      </p:sp>
    </p:spTree>
    <p:extLst>
      <p:ext uri="{BB962C8B-B14F-4D97-AF65-F5344CB8AC3E}">
        <p14:creationId xmlns:p14="http://schemas.microsoft.com/office/powerpoint/2010/main" val="8562277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71"/>
            <a:ext cx="4629150" cy="3655219"/>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920DFC4-BD49-E943-9728-09BDE67EFBEB}" type="datetime1">
              <a:rPr lang="de-DE" smtClean="0"/>
              <a:t>27.08.2026</a:t>
            </a:fld>
            <a:endParaRPr lang="en-US"/>
          </a:p>
        </p:txBody>
      </p:sp>
      <p:sp>
        <p:nvSpPr>
          <p:cNvPr id="6" name="Footer Placeholder 5"/>
          <p:cNvSpPr>
            <a:spLocks noGrp="1"/>
          </p:cNvSpPr>
          <p:nvPr>
            <p:ph type="ftr" sz="quarter" idx="11"/>
          </p:nvPr>
        </p:nvSpPr>
        <p:spPr>
          <a:xfrm>
            <a:off x="3028950" y="4767264"/>
            <a:ext cx="3086100" cy="273844"/>
          </a:xfrm>
          <a:prstGeom prst="rect">
            <a:avLst/>
          </a:prstGeom>
        </p:spPr>
        <p:txBody>
          <a:bodyPr/>
          <a:lstStyle/>
          <a:p>
            <a:r>
              <a:rPr lang="en-US"/>
              <a:t>Presentation Headline</a:t>
            </a:r>
          </a:p>
        </p:txBody>
      </p:sp>
      <p:sp>
        <p:nvSpPr>
          <p:cNvPr id="7" name="Slide Number Placeholder 6"/>
          <p:cNvSpPr>
            <a:spLocks noGrp="1"/>
          </p:cNvSpPr>
          <p:nvPr>
            <p:ph type="sldNum" sz="quarter" idx="12"/>
          </p:nvPr>
        </p:nvSpPr>
        <p:spPr/>
        <p:txBody>
          <a:bodyPr/>
          <a:lstStyle/>
          <a:p>
            <a:fld id="{AF5E6175-3046-3548-AAFE-CDA9409DD4E6}" type="slidenum">
              <a:rPr lang="en-US" smtClean="0"/>
              <a:t>‹#›</a:t>
            </a:fld>
            <a:endParaRPr lang="en-US"/>
          </a:p>
        </p:txBody>
      </p:sp>
    </p:spTree>
    <p:extLst>
      <p:ext uri="{BB962C8B-B14F-4D97-AF65-F5344CB8AC3E}">
        <p14:creationId xmlns:p14="http://schemas.microsoft.com/office/powerpoint/2010/main" val="3322286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4BB599-1311-8447-B22B-69CC47AE1EEC}" type="datetime1">
              <a:rPr lang="de-DE" smtClean="0"/>
              <a:t>27.08.2026</a:t>
            </a:fld>
            <a:endParaRPr lang="en-US"/>
          </a:p>
        </p:txBody>
      </p:sp>
      <p:sp>
        <p:nvSpPr>
          <p:cNvPr id="5" name="Footer Placeholder 4"/>
          <p:cNvSpPr>
            <a:spLocks noGrp="1"/>
          </p:cNvSpPr>
          <p:nvPr>
            <p:ph type="ftr" sz="quarter" idx="11"/>
          </p:nvPr>
        </p:nvSpPr>
        <p:spPr>
          <a:xfrm>
            <a:off x="3028950" y="4767264"/>
            <a:ext cx="3086100" cy="273844"/>
          </a:xfrm>
          <a:prstGeom prst="rect">
            <a:avLst/>
          </a:prstGeom>
        </p:spPr>
        <p:txBody>
          <a:bodyPr/>
          <a:lstStyle/>
          <a:p>
            <a:r>
              <a:rPr lang="en-US"/>
              <a:t>Presentation Headline</a:t>
            </a:r>
          </a:p>
        </p:txBody>
      </p:sp>
      <p:sp>
        <p:nvSpPr>
          <p:cNvPr id="6" name="Slide Number Placeholder 5"/>
          <p:cNvSpPr>
            <a:spLocks noGrp="1"/>
          </p:cNvSpPr>
          <p:nvPr>
            <p:ph type="sldNum" sz="quarter" idx="12"/>
          </p:nvPr>
        </p:nvSpPr>
        <p:spPr/>
        <p:txBody>
          <a:bodyPr/>
          <a:lstStyle/>
          <a:p>
            <a:fld id="{AF5E6175-3046-3548-AAFE-CDA9409DD4E6}" type="slidenum">
              <a:rPr lang="en-US" smtClean="0"/>
              <a:t>‹#›</a:t>
            </a:fld>
            <a:endParaRPr lang="en-US"/>
          </a:p>
        </p:txBody>
      </p:sp>
    </p:spTree>
    <p:extLst>
      <p:ext uri="{BB962C8B-B14F-4D97-AF65-F5344CB8AC3E}">
        <p14:creationId xmlns:p14="http://schemas.microsoft.com/office/powerpoint/2010/main" val="3094383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6"/>
            <a:ext cx="1971675" cy="4358879"/>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273846"/>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54DF75-08F8-6A4A-8C3F-35DAC48AF995}" type="datetime1">
              <a:rPr lang="de-DE" smtClean="0"/>
              <a:t>27.08.2026</a:t>
            </a:fld>
            <a:endParaRPr lang="en-US"/>
          </a:p>
        </p:txBody>
      </p:sp>
      <p:sp>
        <p:nvSpPr>
          <p:cNvPr id="5" name="Footer Placeholder 4"/>
          <p:cNvSpPr>
            <a:spLocks noGrp="1"/>
          </p:cNvSpPr>
          <p:nvPr>
            <p:ph type="ftr" sz="quarter" idx="11"/>
          </p:nvPr>
        </p:nvSpPr>
        <p:spPr>
          <a:xfrm>
            <a:off x="3028950" y="4767264"/>
            <a:ext cx="3086100" cy="273844"/>
          </a:xfrm>
          <a:prstGeom prst="rect">
            <a:avLst/>
          </a:prstGeom>
        </p:spPr>
        <p:txBody>
          <a:bodyPr/>
          <a:lstStyle/>
          <a:p>
            <a:r>
              <a:rPr lang="en-US"/>
              <a:t>Presentation Headline</a:t>
            </a:r>
          </a:p>
        </p:txBody>
      </p:sp>
      <p:sp>
        <p:nvSpPr>
          <p:cNvPr id="6" name="Slide Number Placeholder 5"/>
          <p:cNvSpPr>
            <a:spLocks noGrp="1"/>
          </p:cNvSpPr>
          <p:nvPr>
            <p:ph type="sldNum" sz="quarter" idx="12"/>
          </p:nvPr>
        </p:nvSpPr>
        <p:spPr/>
        <p:txBody>
          <a:bodyPr/>
          <a:lstStyle/>
          <a:p>
            <a:fld id="{AF5E6175-3046-3548-AAFE-CDA9409DD4E6}" type="slidenum">
              <a:rPr lang="en-US" smtClean="0"/>
              <a:t>‹#›</a:t>
            </a:fld>
            <a:endParaRPr lang="en-US"/>
          </a:p>
        </p:txBody>
      </p:sp>
    </p:spTree>
    <p:extLst>
      <p:ext uri="{BB962C8B-B14F-4D97-AF65-F5344CB8AC3E}">
        <p14:creationId xmlns:p14="http://schemas.microsoft.com/office/powerpoint/2010/main" val="1672439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1">
    <p:spTree>
      <p:nvGrpSpPr>
        <p:cNvPr id="1" name=""/>
        <p:cNvGrpSpPr/>
        <p:nvPr/>
      </p:nvGrpSpPr>
      <p:grpSpPr>
        <a:xfrm>
          <a:off x="0" y="0"/>
          <a:ext cx="0" cy="0"/>
          <a:chOff x="0" y="0"/>
          <a:chExt cx="0" cy="0"/>
        </a:xfrm>
      </p:grpSpPr>
      <p:sp>
        <p:nvSpPr>
          <p:cNvPr id="10" name="Rectangle 9"/>
          <p:cNvSpPr/>
          <p:nvPr userDrawn="1"/>
        </p:nvSpPr>
        <p:spPr>
          <a:xfrm>
            <a:off x="0" y="2"/>
            <a:ext cx="9144000" cy="73077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Title 1"/>
          <p:cNvSpPr>
            <a:spLocks noGrp="1"/>
          </p:cNvSpPr>
          <p:nvPr>
            <p:ph type="title" hasCustomPrompt="1"/>
          </p:nvPr>
        </p:nvSpPr>
        <p:spPr>
          <a:xfrm>
            <a:off x="323848" y="217634"/>
            <a:ext cx="7886700" cy="456927"/>
          </a:xfrm>
          <a:prstGeom prst="rect">
            <a:avLst/>
          </a:prstGeom>
        </p:spPr>
        <p:txBody>
          <a:bodyPr>
            <a:normAutofit/>
          </a:bodyPr>
          <a:lstStyle>
            <a:lvl1pPr>
              <a:defRPr sz="2200" b="1" i="0">
                <a:solidFill>
                  <a:schemeClr val="tx1"/>
                </a:solidFill>
                <a:latin typeface="Lato Black" charset="0"/>
                <a:ea typeface="Lato Black" charset="0"/>
                <a:cs typeface="Lato Black" charset="0"/>
              </a:defRPr>
            </a:lvl1pPr>
          </a:lstStyle>
          <a:p>
            <a:r>
              <a:rPr lang="en-US"/>
              <a:t>Title 1</a:t>
            </a:r>
          </a:p>
        </p:txBody>
      </p:sp>
      <p:sp>
        <p:nvSpPr>
          <p:cNvPr id="15" name="Slide Number Placeholder 4"/>
          <p:cNvSpPr>
            <a:spLocks noGrp="1"/>
          </p:cNvSpPr>
          <p:nvPr>
            <p:ph type="sldNum" sz="quarter" idx="12"/>
          </p:nvPr>
        </p:nvSpPr>
        <p:spPr>
          <a:xfrm>
            <a:off x="6876256" y="4731990"/>
            <a:ext cx="632336" cy="288031"/>
          </a:xfrm>
        </p:spPr>
        <p:txBody>
          <a:bodyPr rIns="0"/>
          <a:lstStyle>
            <a:lvl1pPr algn="r">
              <a:defRPr sz="2000" b="0" i="0">
                <a:solidFill>
                  <a:schemeClr val="bg2">
                    <a:lumMod val="75000"/>
                  </a:schemeClr>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sp>
        <p:nvSpPr>
          <p:cNvPr id="17" name="Content Placeholder 15"/>
          <p:cNvSpPr>
            <a:spLocks noGrp="1"/>
          </p:cNvSpPr>
          <p:nvPr>
            <p:ph sz="quarter" idx="13"/>
          </p:nvPr>
        </p:nvSpPr>
        <p:spPr>
          <a:xfrm>
            <a:off x="323850" y="944166"/>
            <a:ext cx="7983141" cy="3474244"/>
          </a:xfrm>
        </p:spPr>
        <p:txBody>
          <a:bodyPr/>
          <a:lstStyle>
            <a:lvl1pPr marL="0" indent="0">
              <a:buNone/>
              <a:defRPr b="0" i="0">
                <a:latin typeface="Lato Light" panose="020F0302020204030203" pitchFamily="34" charset="77"/>
                <a:ea typeface="Lato Light" panose="020F0302020204030203" pitchFamily="34" charset="77"/>
                <a:cs typeface="Lato Light" panose="020F0302020204030203" pitchFamily="34" charset="77"/>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38707375-A3B1-B148-8539-9AD88E6A8C26}"/>
              </a:ext>
            </a:extLst>
          </p:cNvPr>
          <p:cNvGrpSpPr/>
          <p:nvPr userDrawn="1"/>
        </p:nvGrpSpPr>
        <p:grpSpPr>
          <a:xfrm>
            <a:off x="7698044" y="4731990"/>
            <a:ext cx="946858" cy="288032"/>
            <a:chOff x="7698044" y="4731990"/>
            <a:chExt cx="946858" cy="288032"/>
          </a:xfrm>
        </p:grpSpPr>
        <p:pic>
          <p:nvPicPr>
            <p:cNvPr id="16" name="Picture 15">
              <a:extLst>
                <a:ext uri="{FF2B5EF4-FFF2-40B4-BE49-F238E27FC236}">
                  <a16:creationId xmlns:a16="http://schemas.microsoft.com/office/drawing/2014/main" id="{FCE415DD-B83E-AC4E-92F5-A2F55B07EE8D}"/>
                </a:ext>
              </a:extLst>
            </p:cNvPr>
            <p:cNvPicPr>
              <a:picLocks noChangeAspect="1"/>
            </p:cNvPicPr>
            <p:nvPr userDrawn="1"/>
          </p:nvPicPr>
          <p:blipFill>
            <a:blip r:embed="rId2" cstate="email">
              <a:alphaModFix amt="3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18" name="Picture 17">
              <a:extLst>
                <a:ext uri="{FF2B5EF4-FFF2-40B4-BE49-F238E27FC236}">
                  <a16:creationId xmlns:a16="http://schemas.microsoft.com/office/drawing/2014/main" id="{6CC0910B-0D96-D04D-B3DE-F44B6B4721EB}"/>
                </a:ext>
              </a:extLst>
            </p:cNvPr>
            <p:cNvPicPr>
              <a:picLocks noChangeAspect="1"/>
            </p:cNvPicPr>
            <p:nvPr userDrawn="1"/>
          </p:nvPicPr>
          <p:blipFill>
            <a:blip r:embed="rId3" cstate="email">
              <a:alphaModFix amt="16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grpSp>
      <p:pic>
        <p:nvPicPr>
          <p:cNvPr id="19" name="Picture 18">
            <a:extLst>
              <a:ext uri="{FF2B5EF4-FFF2-40B4-BE49-F238E27FC236}">
                <a16:creationId xmlns:a16="http://schemas.microsoft.com/office/drawing/2014/main" id="{8F49ADFA-CE31-DC47-B74E-7E9459B9C2CB}"/>
              </a:ext>
            </a:extLst>
          </p:cNvPr>
          <p:cNvPicPr>
            <a:picLocks noChangeAspect="1"/>
          </p:cNvPicPr>
          <p:nvPr userDrawn="1"/>
        </p:nvPicPr>
        <p:blipFill>
          <a:blip r:embed="rId4">
            <a:alphaModFix/>
          </a:blip>
          <a:stretch>
            <a:fillRect/>
          </a:stretch>
        </p:blipFill>
        <p:spPr>
          <a:xfrm>
            <a:off x="-35641" y="0"/>
            <a:ext cx="143145" cy="5143500"/>
          </a:xfrm>
          <a:prstGeom prst="rect">
            <a:avLst/>
          </a:prstGeom>
        </p:spPr>
      </p:pic>
      <p:cxnSp>
        <p:nvCxnSpPr>
          <p:cNvPr id="20" name="Straight Connector 19">
            <a:extLst>
              <a:ext uri="{FF2B5EF4-FFF2-40B4-BE49-F238E27FC236}">
                <a16:creationId xmlns:a16="http://schemas.microsoft.com/office/drawing/2014/main" id="{65BA2AB3-608B-C147-AC64-031A448F7952}"/>
              </a:ext>
            </a:extLst>
          </p:cNvPr>
          <p:cNvCxnSpPr>
            <a:cxnSpLocks/>
          </p:cNvCxnSpPr>
          <p:nvPr userDrawn="1"/>
        </p:nvCxnSpPr>
        <p:spPr>
          <a:xfrm flipV="1">
            <a:off x="7596336" y="4731990"/>
            <a:ext cx="0" cy="411511"/>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37686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F5A00C0-094F-E88D-A8C5-6DAA0E198F38}"/>
              </a:ext>
            </a:extLst>
          </p:cNvPr>
          <p:cNvCxnSpPr/>
          <p:nvPr userDrawn="1"/>
        </p:nvCxnSpPr>
        <p:spPr>
          <a:xfrm>
            <a:off x="0" y="4711535"/>
            <a:ext cx="9144000" cy="0"/>
          </a:xfrm>
          <a:prstGeom prst="line">
            <a:avLst/>
          </a:prstGeom>
          <a:ln w="25400">
            <a:solidFill>
              <a:srgbClr val="009ADA"/>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0A055C2-7BA5-8593-321E-E8C94C4CF8F3}"/>
              </a:ext>
            </a:extLst>
          </p:cNvPr>
          <p:cNvSpPr>
            <a:spLocks noGrp="1"/>
          </p:cNvSpPr>
          <p:nvPr>
            <p:ph type="sldNum" sz="quarter" idx="4"/>
          </p:nvPr>
        </p:nvSpPr>
        <p:spPr>
          <a:xfrm>
            <a:off x="6711575" y="4877594"/>
            <a:ext cx="2057400" cy="273844"/>
          </a:xfrm>
          <a:prstGeom prst="rect">
            <a:avLst/>
          </a:prstGeom>
        </p:spPr>
        <p:txBody>
          <a:bodyPr/>
          <a:lstStyle>
            <a:lvl1pPr algn="r">
              <a:defRPr sz="900">
                <a:solidFill>
                  <a:srgbClr val="009ADA"/>
                </a:solidFill>
                <a:latin typeface="Montserrat" pitchFamily="2" charset="77"/>
              </a:defRPr>
            </a:lvl1pPr>
          </a:lstStyle>
          <a:p>
            <a:fld id="{89EB5F35-4A12-FB4D-BED0-2F5F547D7CF1}" type="slidenum">
              <a:rPr lang="en-US" smtClean="0"/>
              <a:pPr/>
              <a:t>‹#›</a:t>
            </a:fld>
            <a:endParaRPr lang="en-US"/>
          </a:p>
        </p:txBody>
      </p:sp>
      <p:sp>
        <p:nvSpPr>
          <p:cNvPr id="8" name="Text Placeholder 7">
            <a:extLst>
              <a:ext uri="{FF2B5EF4-FFF2-40B4-BE49-F238E27FC236}">
                <a16:creationId xmlns:a16="http://schemas.microsoft.com/office/drawing/2014/main" id="{F99576FA-E82B-AAF9-8769-F0F214E04CE1}"/>
              </a:ext>
            </a:extLst>
          </p:cNvPr>
          <p:cNvSpPr>
            <a:spLocks noGrp="1"/>
          </p:cNvSpPr>
          <p:nvPr>
            <p:ph type="body" sz="quarter" idx="10" hasCustomPrompt="1"/>
          </p:nvPr>
        </p:nvSpPr>
        <p:spPr>
          <a:xfrm>
            <a:off x="279798" y="266701"/>
            <a:ext cx="8393906" cy="383182"/>
          </a:xfrm>
          <a:prstGeom prst="rect">
            <a:avLst/>
          </a:prstGeom>
        </p:spPr>
        <p:txBody>
          <a:bodyPr>
            <a:spAutoFit/>
          </a:bodyPr>
          <a:lstStyle>
            <a:lvl1pPr marL="0" indent="0">
              <a:buFontTx/>
              <a:buNone/>
              <a:defRPr b="1" i="0" spc="225">
                <a:solidFill>
                  <a:schemeClr val="accent2"/>
                </a:solidFill>
                <a:latin typeface="Montserrat" pitchFamily="2" charset="77"/>
              </a:defRPr>
            </a:lvl1pPr>
            <a:lvl2pPr marL="342900" indent="0">
              <a:buFontTx/>
              <a:buNone/>
              <a:defRPr b="1" i="0">
                <a:latin typeface="Montserrat" pitchFamily="2" charset="77"/>
              </a:defRPr>
            </a:lvl2pPr>
            <a:lvl3pPr marL="685800" indent="0">
              <a:buFontTx/>
              <a:buNone/>
              <a:defRPr b="1" i="0">
                <a:latin typeface="Montserrat" pitchFamily="2" charset="77"/>
              </a:defRPr>
            </a:lvl3pPr>
            <a:lvl4pPr marL="1028700" indent="0">
              <a:buFontTx/>
              <a:buNone/>
              <a:defRPr b="1" i="0">
                <a:latin typeface="Montserrat" pitchFamily="2" charset="77"/>
              </a:defRPr>
            </a:lvl4pPr>
            <a:lvl5pPr marL="1371600" indent="0">
              <a:buFontTx/>
              <a:buNone/>
              <a:defRPr b="1" i="0">
                <a:latin typeface="Montserrat" pitchFamily="2" charset="77"/>
              </a:defRPr>
            </a:lvl5pPr>
          </a:lstStyle>
          <a:p>
            <a:pPr lvl="0"/>
            <a:r>
              <a:rPr lang="en-GB"/>
              <a:t>CLICK TO EDIT, ALL CAPS</a:t>
            </a:r>
          </a:p>
        </p:txBody>
      </p:sp>
      <p:grpSp>
        <p:nvGrpSpPr>
          <p:cNvPr id="13" name="Group 12">
            <a:extLst>
              <a:ext uri="{FF2B5EF4-FFF2-40B4-BE49-F238E27FC236}">
                <a16:creationId xmlns:a16="http://schemas.microsoft.com/office/drawing/2014/main" id="{890671A7-5B49-6158-1F4A-63FF7B92C7CE}"/>
              </a:ext>
            </a:extLst>
          </p:cNvPr>
          <p:cNvGrpSpPr/>
          <p:nvPr userDrawn="1"/>
        </p:nvGrpSpPr>
        <p:grpSpPr>
          <a:xfrm>
            <a:off x="337806" y="4812184"/>
            <a:ext cx="1330353" cy="207407"/>
            <a:chOff x="450408" y="6416245"/>
            <a:chExt cx="1773804" cy="276542"/>
          </a:xfrm>
        </p:grpSpPr>
        <p:pic>
          <p:nvPicPr>
            <p:cNvPr id="14" name="Picture 13">
              <a:extLst>
                <a:ext uri="{FF2B5EF4-FFF2-40B4-BE49-F238E27FC236}">
                  <a16:creationId xmlns:a16="http://schemas.microsoft.com/office/drawing/2014/main" id="{631E3123-4537-2C69-62B1-D40B00FA740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0408" y="6416245"/>
              <a:ext cx="776412" cy="262284"/>
            </a:xfrm>
            <a:prstGeom prst="rect">
              <a:avLst/>
            </a:prstGeom>
          </p:spPr>
        </p:pic>
        <p:pic>
          <p:nvPicPr>
            <p:cNvPr id="15" name="Picture 14">
              <a:extLst>
                <a:ext uri="{FF2B5EF4-FFF2-40B4-BE49-F238E27FC236}">
                  <a16:creationId xmlns:a16="http://schemas.microsoft.com/office/drawing/2014/main" id="{8ABA211C-E88A-F16F-ADA8-E14FFDB843F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447800" y="6419402"/>
              <a:ext cx="776412" cy="273385"/>
            </a:xfrm>
            <a:prstGeom prst="rect">
              <a:avLst/>
            </a:prstGeom>
          </p:spPr>
        </p:pic>
      </p:grpSp>
    </p:spTree>
    <p:extLst>
      <p:ext uri="{BB962C8B-B14F-4D97-AF65-F5344CB8AC3E}">
        <p14:creationId xmlns:p14="http://schemas.microsoft.com/office/powerpoint/2010/main" val="928398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1">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236E3D7-AD20-2046-9F98-576C8C090D6E}"/>
              </a:ext>
            </a:extLst>
          </p:cNvPr>
          <p:cNvPicPr>
            <a:picLocks noChangeAspect="1"/>
          </p:cNvPicPr>
          <p:nvPr userDrawn="1"/>
        </p:nvPicPr>
        <p:blipFill>
          <a:blip r:embed="rId2"/>
          <a:stretch>
            <a:fillRect/>
          </a:stretch>
        </p:blipFill>
        <p:spPr>
          <a:xfrm>
            <a:off x="-1618366" y="-3568120"/>
            <a:ext cx="12380732" cy="12332558"/>
          </a:xfrm>
          <a:prstGeom prst="rect">
            <a:avLst/>
          </a:prstGeom>
        </p:spPr>
      </p:pic>
      <p:sp>
        <p:nvSpPr>
          <p:cNvPr id="10" name="Rectangle 9"/>
          <p:cNvSpPr/>
          <p:nvPr userDrawn="1"/>
        </p:nvSpPr>
        <p:spPr>
          <a:xfrm>
            <a:off x="0" y="0"/>
            <a:ext cx="9144000" cy="73077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Title 1"/>
          <p:cNvSpPr>
            <a:spLocks noGrp="1"/>
          </p:cNvSpPr>
          <p:nvPr>
            <p:ph type="title" hasCustomPrompt="1"/>
          </p:nvPr>
        </p:nvSpPr>
        <p:spPr>
          <a:xfrm>
            <a:off x="323848" y="217634"/>
            <a:ext cx="7886700" cy="456927"/>
          </a:xfrm>
          <a:prstGeom prst="rect">
            <a:avLst/>
          </a:prstGeom>
        </p:spPr>
        <p:txBody>
          <a:bodyPr>
            <a:normAutofit/>
          </a:bodyPr>
          <a:lstStyle>
            <a:lvl1pPr>
              <a:defRPr sz="2200" b="1" i="0">
                <a:solidFill>
                  <a:schemeClr val="tx1"/>
                </a:solidFill>
                <a:latin typeface="Lato Black" charset="0"/>
                <a:ea typeface="Lato Black" charset="0"/>
                <a:cs typeface="Lato Black" charset="0"/>
              </a:defRPr>
            </a:lvl1pPr>
          </a:lstStyle>
          <a:p>
            <a:r>
              <a:rPr lang="en-US"/>
              <a:t>Title 1</a:t>
            </a:r>
          </a:p>
        </p:txBody>
      </p:sp>
      <p:sp>
        <p:nvSpPr>
          <p:cNvPr id="15" name="Slide Number Placeholder 4"/>
          <p:cNvSpPr>
            <a:spLocks noGrp="1"/>
          </p:cNvSpPr>
          <p:nvPr>
            <p:ph type="sldNum" sz="quarter" idx="12"/>
          </p:nvPr>
        </p:nvSpPr>
        <p:spPr>
          <a:xfrm>
            <a:off x="6876256" y="4731990"/>
            <a:ext cx="632336" cy="288031"/>
          </a:xfrm>
        </p:spPr>
        <p:txBody>
          <a:bodyPr rIns="0"/>
          <a:lstStyle>
            <a:lvl1pPr algn="r">
              <a:defRPr sz="2000" b="0" i="0">
                <a:solidFill>
                  <a:schemeClr val="bg2">
                    <a:lumMod val="75000"/>
                  </a:schemeClr>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sp>
        <p:nvSpPr>
          <p:cNvPr id="17" name="Content Placeholder 15"/>
          <p:cNvSpPr>
            <a:spLocks noGrp="1"/>
          </p:cNvSpPr>
          <p:nvPr>
            <p:ph sz="quarter" idx="13"/>
          </p:nvPr>
        </p:nvSpPr>
        <p:spPr>
          <a:xfrm>
            <a:off x="323850" y="944166"/>
            <a:ext cx="7983141" cy="3474244"/>
          </a:xfrm>
        </p:spPr>
        <p:txBody>
          <a:bodyPr/>
          <a:lstStyle>
            <a:lvl1pPr marL="0" indent="0">
              <a:buNone/>
              <a:defRPr b="0" i="0">
                <a:latin typeface="Lato Light" panose="020F0302020204030203" pitchFamily="34" charset="77"/>
                <a:ea typeface="Lato Light" panose="020F0302020204030203" pitchFamily="34" charset="77"/>
                <a:cs typeface="Lato Light" panose="020F0302020204030203" pitchFamily="34" charset="77"/>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38707375-A3B1-B148-8539-9AD88E6A8C26}"/>
              </a:ext>
            </a:extLst>
          </p:cNvPr>
          <p:cNvGrpSpPr/>
          <p:nvPr userDrawn="1"/>
        </p:nvGrpSpPr>
        <p:grpSpPr>
          <a:xfrm>
            <a:off x="7698044" y="4731990"/>
            <a:ext cx="946858" cy="288032"/>
            <a:chOff x="7698044" y="4731990"/>
            <a:chExt cx="946858" cy="288032"/>
          </a:xfrm>
        </p:grpSpPr>
        <p:pic>
          <p:nvPicPr>
            <p:cNvPr id="16" name="Picture 15">
              <a:extLst>
                <a:ext uri="{FF2B5EF4-FFF2-40B4-BE49-F238E27FC236}">
                  <a16:creationId xmlns:a16="http://schemas.microsoft.com/office/drawing/2014/main" id="{FCE415DD-B83E-AC4E-92F5-A2F55B07EE8D}"/>
                </a:ext>
              </a:extLst>
            </p:cNvPr>
            <p:cNvPicPr>
              <a:picLocks noChangeAspect="1"/>
            </p:cNvPicPr>
            <p:nvPr userDrawn="1"/>
          </p:nvPicPr>
          <p:blipFill>
            <a:blip r:embed="rId3" cstate="email">
              <a:alphaModFix amt="3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18" name="Picture 17">
              <a:extLst>
                <a:ext uri="{FF2B5EF4-FFF2-40B4-BE49-F238E27FC236}">
                  <a16:creationId xmlns:a16="http://schemas.microsoft.com/office/drawing/2014/main" id="{6CC0910B-0D96-D04D-B3DE-F44B6B4721EB}"/>
                </a:ext>
              </a:extLst>
            </p:cNvPr>
            <p:cNvPicPr>
              <a:picLocks noChangeAspect="1"/>
            </p:cNvPicPr>
            <p:nvPr userDrawn="1"/>
          </p:nvPicPr>
          <p:blipFill>
            <a:blip r:embed="rId4" cstate="email">
              <a:alphaModFix amt="16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grpSp>
      <p:pic>
        <p:nvPicPr>
          <p:cNvPr id="19" name="Picture 18">
            <a:extLst>
              <a:ext uri="{FF2B5EF4-FFF2-40B4-BE49-F238E27FC236}">
                <a16:creationId xmlns:a16="http://schemas.microsoft.com/office/drawing/2014/main" id="{8F49ADFA-CE31-DC47-B74E-7E9459B9C2CB}"/>
              </a:ext>
            </a:extLst>
          </p:cNvPr>
          <p:cNvPicPr>
            <a:picLocks noChangeAspect="1"/>
          </p:cNvPicPr>
          <p:nvPr userDrawn="1"/>
        </p:nvPicPr>
        <p:blipFill>
          <a:blip r:embed="rId5">
            <a:alphaModFix/>
          </a:blip>
          <a:stretch>
            <a:fillRect/>
          </a:stretch>
        </p:blipFill>
        <p:spPr>
          <a:xfrm>
            <a:off x="-35641" y="0"/>
            <a:ext cx="143145" cy="5143500"/>
          </a:xfrm>
          <a:prstGeom prst="rect">
            <a:avLst/>
          </a:prstGeom>
        </p:spPr>
      </p:pic>
      <p:cxnSp>
        <p:nvCxnSpPr>
          <p:cNvPr id="20" name="Straight Connector 19">
            <a:extLst>
              <a:ext uri="{FF2B5EF4-FFF2-40B4-BE49-F238E27FC236}">
                <a16:creationId xmlns:a16="http://schemas.microsoft.com/office/drawing/2014/main" id="{65BA2AB3-608B-C147-AC64-031A448F7952}"/>
              </a:ext>
            </a:extLst>
          </p:cNvPr>
          <p:cNvCxnSpPr>
            <a:cxnSpLocks/>
          </p:cNvCxnSpPr>
          <p:nvPr userDrawn="1"/>
        </p:nvCxnSpPr>
        <p:spPr>
          <a:xfrm flipV="1">
            <a:off x="7596336" y="4731990"/>
            <a:ext cx="0" cy="411511"/>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792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8320358-410D-A941-B0B4-AC5E02E07365}"/>
              </a:ext>
            </a:extLst>
          </p:cNvPr>
          <p:cNvSpPr/>
          <p:nvPr userDrawn="1"/>
        </p:nvSpPr>
        <p:spPr>
          <a:xfrm>
            <a:off x="107504" y="0"/>
            <a:ext cx="9036496" cy="51435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le 1"/>
          <p:cNvSpPr>
            <a:spLocks noGrp="1"/>
          </p:cNvSpPr>
          <p:nvPr>
            <p:ph type="title" hasCustomPrompt="1"/>
          </p:nvPr>
        </p:nvSpPr>
        <p:spPr>
          <a:xfrm>
            <a:off x="323848" y="217634"/>
            <a:ext cx="7886700" cy="456927"/>
          </a:xfrm>
          <a:prstGeom prst="rect">
            <a:avLst/>
          </a:prstGeom>
        </p:spPr>
        <p:txBody>
          <a:bodyPr>
            <a:normAutofit/>
          </a:bodyPr>
          <a:lstStyle>
            <a:lvl1pPr>
              <a:defRPr sz="2200" b="1" i="0">
                <a:solidFill>
                  <a:schemeClr val="tx1"/>
                </a:solidFill>
                <a:latin typeface="Lato Black" charset="0"/>
                <a:ea typeface="Lato Black" charset="0"/>
                <a:cs typeface="Lato Black" charset="0"/>
              </a:defRPr>
            </a:lvl1pPr>
          </a:lstStyle>
          <a:p>
            <a:r>
              <a:rPr lang="en-US"/>
              <a:t>Title 1</a:t>
            </a:r>
          </a:p>
        </p:txBody>
      </p:sp>
      <p:sp>
        <p:nvSpPr>
          <p:cNvPr id="15" name="Slide Number Placeholder 4"/>
          <p:cNvSpPr>
            <a:spLocks noGrp="1"/>
          </p:cNvSpPr>
          <p:nvPr>
            <p:ph type="sldNum" sz="quarter" idx="12"/>
          </p:nvPr>
        </p:nvSpPr>
        <p:spPr>
          <a:xfrm>
            <a:off x="6876256" y="4731990"/>
            <a:ext cx="632336" cy="288031"/>
          </a:xfrm>
        </p:spPr>
        <p:txBody>
          <a:bodyPr rIns="0"/>
          <a:lstStyle>
            <a:lvl1pPr algn="r">
              <a:defRPr sz="2000" b="0" i="0">
                <a:solidFill>
                  <a:schemeClr val="bg2">
                    <a:lumMod val="75000"/>
                  </a:schemeClr>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sp>
        <p:nvSpPr>
          <p:cNvPr id="17" name="Content Placeholder 15"/>
          <p:cNvSpPr>
            <a:spLocks noGrp="1"/>
          </p:cNvSpPr>
          <p:nvPr>
            <p:ph sz="quarter" idx="13"/>
          </p:nvPr>
        </p:nvSpPr>
        <p:spPr>
          <a:xfrm>
            <a:off x="323850" y="944166"/>
            <a:ext cx="7983141" cy="3474244"/>
          </a:xfrm>
        </p:spPr>
        <p:txBody>
          <a:bodyPr/>
          <a:lstStyle>
            <a:lvl1pPr marL="0" indent="0">
              <a:buNone/>
              <a:defRPr b="0" i="0">
                <a:latin typeface="Lato Light" panose="020F0302020204030203" pitchFamily="34" charset="77"/>
                <a:ea typeface="Lato Light" panose="020F0302020204030203" pitchFamily="34" charset="77"/>
                <a:cs typeface="Lato Light" panose="020F0302020204030203" pitchFamily="34" charset="77"/>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38707375-A3B1-B148-8539-9AD88E6A8C26}"/>
              </a:ext>
            </a:extLst>
          </p:cNvPr>
          <p:cNvGrpSpPr/>
          <p:nvPr userDrawn="1"/>
        </p:nvGrpSpPr>
        <p:grpSpPr>
          <a:xfrm>
            <a:off x="7698044" y="4731990"/>
            <a:ext cx="946858" cy="288032"/>
            <a:chOff x="7698044" y="4731990"/>
            <a:chExt cx="946858" cy="288032"/>
          </a:xfrm>
        </p:grpSpPr>
        <p:pic>
          <p:nvPicPr>
            <p:cNvPr id="16" name="Picture 15">
              <a:extLst>
                <a:ext uri="{FF2B5EF4-FFF2-40B4-BE49-F238E27FC236}">
                  <a16:creationId xmlns:a16="http://schemas.microsoft.com/office/drawing/2014/main" id="{FCE415DD-B83E-AC4E-92F5-A2F55B07EE8D}"/>
                </a:ext>
              </a:extLst>
            </p:cNvPr>
            <p:cNvPicPr>
              <a:picLocks noChangeAspect="1"/>
            </p:cNvPicPr>
            <p:nvPr userDrawn="1"/>
          </p:nvPicPr>
          <p:blipFill>
            <a:blip r:embed="rId2" cstate="email">
              <a:alphaModFix amt="3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18" name="Picture 17">
              <a:extLst>
                <a:ext uri="{FF2B5EF4-FFF2-40B4-BE49-F238E27FC236}">
                  <a16:creationId xmlns:a16="http://schemas.microsoft.com/office/drawing/2014/main" id="{6CC0910B-0D96-D04D-B3DE-F44B6B4721EB}"/>
                </a:ext>
              </a:extLst>
            </p:cNvPr>
            <p:cNvPicPr>
              <a:picLocks noChangeAspect="1"/>
            </p:cNvPicPr>
            <p:nvPr userDrawn="1"/>
          </p:nvPicPr>
          <p:blipFill>
            <a:blip r:embed="rId3" cstate="email">
              <a:alphaModFix amt="16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grpSp>
      <p:pic>
        <p:nvPicPr>
          <p:cNvPr id="19" name="Picture 18">
            <a:extLst>
              <a:ext uri="{FF2B5EF4-FFF2-40B4-BE49-F238E27FC236}">
                <a16:creationId xmlns:a16="http://schemas.microsoft.com/office/drawing/2014/main" id="{8F49ADFA-CE31-DC47-B74E-7E9459B9C2CB}"/>
              </a:ext>
            </a:extLst>
          </p:cNvPr>
          <p:cNvPicPr>
            <a:picLocks noChangeAspect="1"/>
          </p:cNvPicPr>
          <p:nvPr userDrawn="1"/>
        </p:nvPicPr>
        <p:blipFill>
          <a:blip r:embed="rId4">
            <a:alphaModFix/>
          </a:blip>
          <a:stretch>
            <a:fillRect/>
          </a:stretch>
        </p:blipFill>
        <p:spPr>
          <a:xfrm>
            <a:off x="-35641" y="0"/>
            <a:ext cx="143145" cy="5143500"/>
          </a:xfrm>
          <a:prstGeom prst="rect">
            <a:avLst/>
          </a:prstGeom>
        </p:spPr>
      </p:pic>
      <p:cxnSp>
        <p:nvCxnSpPr>
          <p:cNvPr id="20" name="Straight Connector 19">
            <a:extLst>
              <a:ext uri="{FF2B5EF4-FFF2-40B4-BE49-F238E27FC236}">
                <a16:creationId xmlns:a16="http://schemas.microsoft.com/office/drawing/2014/main" id="{65BA2AB3-608B-C147-AC64-031A448F7952}"/>
              </a:ext>
            </a:extLst>
          </p:cNvPr>
          <p:cNvCxnSpPr>
            <a:cxnSpLocks/>
          </p:cNvCxnSpPr>
          <p:nvPr userDrawn="1"/>
        </p:nvCxnSpPr>
        <p:spPr>
          <a:xfrm flipV="1">
            <a:off x="7596336" y="4731990"/>
            <a:ext cx="0" cy="411511"/>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6965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846CC9C-3684-A34D-A83B-9D2EFD241AD5}"/>
              </a:ext>
            </a:extLst>
          </p:cNvPr>
          <p:cNvSpPr/>
          <p:nvPr userDrawn="1"/>
        </p:nvSpPr>
        <p:spPr>
          <a:xfrm>
            <a:off x="-111760" y="-81280"/>
            <a:ext cx="435610" cy="5224780"/>
          </a:xfrm>
          <a:prstGeom prst="rect">
            <a:avLst/>
          </a:prstGeom>
          <a:solidFill>
            <a:srgbClr val="CD3767">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tangle 3">
            <a:extLst>
              <a:ext uri="{FF2B5EF4-FFF2-40B4-BE49-F238E27FC236}">
                <a16:creationId xmlns:a16="http://schemas.microsoft.com/office/drawing/2014/main" id="{283EAC40-2DD9-1C44-A992-6525C43A2B77}"/>
              </a:ext>
            </a:extLst>
          </p:cNvPr>
          <p:cNvSpPr/>
          <p:nvPr userDrawn="1"/>
        </p:nvSpPr>
        <p:spPr>
          <a:xfrm>
            <a:off x="323850" y="0"/>
            <a:ext cx="8820150" cy="5143501"/>
          </a:xfrm>
          <a:prstGeom prst="rect">
            <a:avLst/>
          </a:prstGeom>
          <a:solidFill>
            <a:srgbClr val="B02756">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itle 1">
            <a:extLst>
              <a:ext uri="{FF2B5EF4-FFF2-40B4-BE49-F238E27FC236}">
                <a16:creationId xmlns:a16="http://schemas.microsoft.com/office/drawing/2014/main" id="{89D98B56-2074-7A4D-B9B0-F9D65172A2F5}"/>
              </a:ext>
            </a:extLst>
          </p:cNvPr>
          <p:cNvSpPr>
            <a:spLocks noGrp="1"/>
          </p:cNvSpPr>
          <p:nvPr>
            <p:ph type="ctrTitle" hasCustomPrompt="1"/>
          </p:nvPr>
        </p:nvSpPr>
        <p:spPr>
          <a:xfrm>
            <a:off x="1626402" y="1059582"/>
            <a:ext cx="6985448" cy="1152128"/>
          </a:xfrm>
          <a:prstGeom prst="rect">
            <a:avLst/>
          </a:prstGeom>
          <a:ln>
            <a:noFill/>
          </a:ln>
        </p:spPr>
        <p:txBody>
          <a:bodyPr anchor="t" anchorCtr="0">
            <a:normAutofit/>
          </a:bodyPr>
          <a:lstStyle>
            <a:lvl1pPr algn="l">
              <a:defRPr lang="en" b="1" smtClean="0">
                <a:solidFill>
                  <a:srgbClr val="CD3767"/>
                </a:solidFill>
                <a:effectLst/>
              </a:defRPr>
            </a:lvl1pPr>
          </a:lstStyle>
          <a:p>
            <a:r>
              <a:rPr lang="en" b="1">
                <a:effectLst/>
                <a:latin typeface="DIN" pitchFamily="2" charset="0"/>
              </a:rPr>
              <a:t>Strategy title</a:t>
            </a:r>
            <a:endParaRPr lang="en">
              <a:effectLst/>
              <a:latin typeface="DIN" pitchFamily="2" charset="0"/>
            </a:endParaRPr>
          </a:p>
        </p:txBody>
      </p:sp>
      <p:sp>
        <p:nvSpPr>
          <p:cNvPr id="23" name="Subtitle 2">
            <a:extLst>
              <a:ext uri="{FF2B5EF4-FFF2-40B4-BE49-F238E27FC236}">
                <a16:creationId xmlns:a16="http://schemas.microsoft.com/office/drawing/2014/main" id="{F210D97E-92B4-854D-9D3C-06CCD6B71137}"/>
              </a:ext>
            </a:extLst>
          </p:cNvPr>
          <p:cNvSpPr>
            <a:spLocks noGrp="1"/>
          </p:cNvSpPr>
          <p:nvPr>
            <p:ph type="subTitle" idx="1"/>
          </p:nvPr>
        </p:nvSpPr>
        <p:spPr>
          <a:xfrm>
            <a:off x="1626401" y="2211709"/>
            <a:ext cx="6985449" cy="2252089"/>
          </a:xfrm>
          <a:ln>
            <a:noFill/>
          </a:ln>
        </p:spPr>
        <p:txBody>
          <a:bodyPr>
            <a:normAutofit/>
          </a:bodyPr>
          <a:lstStyle>
            <a:lvl1pPr marL="342900" indent="-342900" algn="l">
              <a:buSzPct val="100000"/>
              <a:buFont typeface="Arial" panose="020B0604020202020204" pitchFamily="34" charset="0"/>
              <a:buChar char="•"/>
              <a:defRPr lang="en-US" sz="2000" b="0" i="0" kern="1200" dirty="0">
                <a:solidFill>
                  <a:srgbClr val="CD3767"/>
                </a:solidFill>
                <a:latin typeface="Lato Light" charset="0"/>
                <a:ea typeface="Lato Light" charset="0"/>
                <a:cs typeface="Lato Light"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24" name="Slide Number Placeholder 4">
            <a:extLst>
              <a:ext uri="{FF2B5EF4-FFF2-40B4-BE49-F238E27FC236}">
                <a16:creationId xmlns:a16="http://schemas.microsoft.com/office/drawing/2014/main" id="{348F4F0C-FFF8-F449-89DA-E6F064D3B85B}"/>
              </a:ext>
            </a:extLst>
          </p:cNvPr>
          <p:cNvSpPr>
            <a:spLocks noGrp="1"/>
          </p:cNvSpPr>
          <p:nvPr>
            <p:ph type="sldNum" sz="quarter" idx="12"/>
          </p:nvPr>
        </p:nvSpPr>
        <p:spPr>
          <a:xfrm>
            <a:off x="6876256" y="4731990"/>
            <a:ext cx="632336" cy="288031"/>
          </a:xfrm>
        </p:spPr>
        <p:txBody>
          <a:bodyPr rIns="0"/>
          <a:lstStyle>
            <a:lvl1pPr algn="r">
              <a:defRPr sz="2000" b="0" i="0">
                <a:solidFill>
                  <a:schemeClr val="bg1"/>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cxnSp>
        <p:nvCxnSpPr>
          <p:cNvPr id="28" name="Straight Connector 27">
            <a:extLst>
              <a:ext uri="{FF2B5EF4-FFF2-40B4-BE49-F238E27FC236}">
                <a16:creationId xmlns:a16="http://schemas.microsoft.com/office/drawing/2014/main" id="{B9551142-73E8-CA42-A623-6BAFD7395329}"/>
              </a:ext>
            </a:extLst>
          </p:cNvPr>
          <p:cNvCxnSpPr>
            <a:cxnSpLocks/>
          </p:cNvCxnSpPr>
          <p:nvPr userDrawn="1"/>
        </p:nvCxnSpPr>
        <p:spPr>
          <a:xfrm flipV="1">
            <a:off x="7596336" y="4731990"/>
            <a:ext cx="0" cy="4115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9448AFA2-0C5E-FA4D-BB13-36AB154CD791}"/>
              </a:ext>
            </a:extLst>
          </p:cNvPr>
          <p:cNvPicPr>
            <a:picLocks noChangeAspect="1"/>
          </p:cNvPicPr>
          <p:nvPr userDrawn="1"/>
        </p:nvPicPr>
        <p:blipFill>
          <a:blip r:embed="rId2" cstate="email">
            <a:alphaModFix/>
            <a:biLevel thresh="50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pic>
        <p:nvPicPr>
          <p:cNvPr id="2" name="Picture 1">
            <a:extLst>
              <a:ext uri="{FF2B5EF4-FFF2-40B4-BE49-F238E27FC236}">
                <a16:creationId xmlns:a16="http://schemas.microsoft.com/office/drawing/2014/main" id="{CE492098-7BEF-ED44-9485-E090A74F2DC0}"/>
              </a:ext>
            </a:extLst>
          </p:cNvPr>
          <p:cNvPicPr>
            <a:picLocks noChangeAspect="1"/>
          </p:cNvPicPr>
          <p:nvPr userDrawn="1"/>
        </p:nvPicPr>
        <p:blipFill>
          <a:blip r:embed="rId3"/>
          <a:stretch>
            <a:fillRect/>
          </a:stretch>
        </p:blipFill>
        <p:spPr>
          <a:xfrm>
            <a:off x="-142587" y="268288"/>
            <a:ext cx="932873" cy="932873"/>
          </a:xfrm>
          <a:prstGeom prst="rect">
            <a:avLst/>
          </a:prstGeom>
        </p:spPr>
      </p:pic>
      <p:pic>
        <p:nvPicPr>
          <p:cNvPr id="11" name="Picture 10">
            <a:extLst>
              <a:ext uri="{FF2B5EF4-FFF2-40B4-BE49-F238E27FC236}">
                <a16:creationId xmlns:a16="http://schemas.microsoft.com/office/drawing/2014/main" id="{52CB836C-19FA-0148-B9E6-EE914944EFD2}"/>
              </a:ext>
            </a:extLst>
          </p:cNvPr>
          <p:cNvPicPr>
            <a:picLocks noChangeAspect="1"/>
          </p:cNvPicPr>
          <p:nvPr userDrawn="1"/>
        </p:nvPicPr>
        <p:blipFill>
          <a:blip r:embed="rId4" cstate="email">
            <a:alphaModFix/>
            <a:lum bright="100000" contrast="10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spTree>
    <p:extLst>
      <p:ext uri="{BB962C8B-B14F-4D97-AF65-F5344CB8AC3E}">
        <p14:creationId xmlns:p14="http://schemas.microsoft.com/office/powerpoint/2010/main" val="2898630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3505F60-27B9-F449-AFB1-A3E8641F14B0}"/>
              </a:ext>
            </a:extLst>
          </p:cNvPr>
          <p:cNvSpPr/>
          <p:nvPr userDrawn="1"/>
        </p:nvSpPr>
        <p:spPr>
          <a:xfrm>
            <a:off x="0" y="732941"/>
            <a:ext cx="9144001" cy="381845"/>
          </a:xfrm>
          <a:prstGeom prst="rect">
            <a:avLst/>
          </a:prstGeom>
          <a:solidFill>
            <a:srgbClr val="E6BBC9">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6">
            <a:extLst>
              <a:ext uri="{FF2B5EF4-FFF2-40B4-BE49-F238E27FC236}">
                <a16:creationId xmlns:a16="http://schemas.microsoft.com/office/drawing/2014/main" id="{629499E0-380A-D44A-9697-3B822FA9DB3B}"/>
              </a:ext>
            </a:extLst>
          </p:cNvPr>
          <p:cNvSpPr/>
          <p:nvPr userDrawn="1"/>
        </p:nvSpPr>
        <p:spPr>
          <a:xfrm>
            <a:off x="0" y="0"/>
            <a:ext cx="9144000" cy="730771"/>
          </a:xfrm>
          <a:prstGeom prst="rect">
            <a:avLst/>
          </a:prstGeom>
          <a:solidFill>
            <a:srgbClr val="B02756">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9" name="Content Placeholder 15">
            <a:extLst>
              <a:ext uri="{FF2B5EF4-FFF2-40B4-BE49-F238E27FC236}">
                <a16:creationId xmlns:a16="http://schemas.microsoft.com/office/drawing/2014/main" id="{AB9C9CFA-46E4-D245-90C9-4E07F5A2ECDD}"/>
              </a:ext>
            </a:extLst>
          </p:cNvPr>
          <p:cNvSpPr>
            <a:spLocks noGrp="1"/>
          </p:cNvSpPr>
          <p:nvPr>
            <p:ph sz="quarter" idx="13"/>
          </p:nvPr>
        </p:nvSpPr>
        <p:spPr>
          <a:xfrm>
            <a:off x="1547664" y="1347614"/>
            <a:ext cx="7064129" cy="3070796"/>
          </a:xfrm>
        </p:spPr>
        <p:txBody>
          <a:bodyPr/>
          <a:lstStyle>
            <a:lvl1pPr marL="0" indent="0">
              <a:buNone/>
              <a:defRPr b="0" i="0">
                <a:latin typeface="Lato Light" panose="020F0302020204030203" pitchFamily="34" charset="77"/>
                <a:ea typeface="Lato Light" panose="020F0302020204030203" pitchFamily="34" charset="77"/>
                <a:cs typeface="Lato Light" panose="020F0302020204030203" pitchFamily="34" charset="77"/>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ABAA7342-247D-E84D-9846-DBC7C7A1D05B}"/>
              </a:ext>
            </a:extLst>
          </p:cNvPr>
          <p:cNvSpPr>
            <a:spLocks noGrp="1"/>
          </p:cNvSpPr>
          <p:nvPr>
            <p:ph type="title" hasCustomPrompt="1"/>
          </p:nvPr>
        </p:nvSpPr>
        <p:spPr>
          <a:xfrm>
            <a:off x="1547664" y="217634"/>
            <a:ext cx="6967686" cy="456927"/>
          </a:xfrm>
          <a:prstGeom prst="rect">
            <a:avLst/>
          </a:prstGeom>
        </p:spPr>
        <p:txBody>
          <a:bodyPr>
            <a:normAutofit/>
          </a:bodyPr>
          <a:lstStyle>
            <a:lvl1pPr>
              <a:defRPr sz="2200" b="1" i="0">
                <a:solidFill>
                  <a:srgbClr val="CD3767"/>
                </a:solidFill>
                <a:latin typeface="Lato Black" charset="0"/>
                <a:ea typeface="Lato Black" charset="0"/>
                <a:cs typeface="Lato Black" charset="0"/>
              </a:defRPr>
            </a:lvl1pPr>
          </a:lstStyle>
          <a:p>
            <a:r>
              <a:rPr lang="en-US"/>
              <a:t>Title 1</a:t>
            </a:r>
          </a:p>
        </p:txBody>
      </p:sp>
      <p:sp>
        <p:nvSpPr>
          <p:cNvPr id="13" name="Slide Number Placeholder 4">
            <a:extLst>
              <a:ext uri="{FF2B5EF4-FFF2-40B4-BE49-F238E27FC236}">
                <a16:creationId xmlns:a16="http://schemas.microsoft.com/office/drawing/2014/main" id="{D28398DF-14E6-3545-864E-A333504D01A5}"/>
              </a:ext>
            </a:extLst>
          </p:cNvPr>
          <p:cNvSpPr>
            <a:spLocks noGrp="1"/>
          </p:cNvSpPr>
          <p:nvPr>
            <p:ph type="sldNum" sz="quarter" idx="12"/>
          </p:nvPr>
        </p:nvSpPr>
        <p:spPr>
          <a:xfrm>
            <a:off x="6876256" y="4731990"/>
            <a:ext cx="632336" cy="288031"/>
          </a:xfrm>
        </p:spPr>
        <p:txBody>
          <a:bodyPr rIns="0"/>
          <a:lstStyle>
            <a:lvl1pPr algn="r">
              <a:defRPr sz="2000" b="0" i="0">
                <a:solidFill>
                  <a:schemeClr val="bg2">
                    <a:lumMod val="75000"/>
                  </a:schemeClr>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grpSp>
        <p:nvGrpSpPr>
          <p:cNvPr id="15" name="Group 14">
            <a:extLst>
              <a:ext uri="{FF2B5EF4-FFF2-40B4-BE49-F238E27FC236}">
                <a16:creationId xmlns:a16="http://schemas.microsoft.com/office/drawing/2014/main" id="{C4EDC928-E2B6-6646-AEF2-72DAA0AD7B36}"/>
              </a:ext>
            </a:extLst>
          </p:cNvPr>
          <p:cNvGrpSpPr/>
          <p:nvPr userDrawn="1"/>
        </p:nvGrpSpPr>
        <p:grpSpPr>
          <a:xfrm>
            <a:off x="7698044" y="4731990"/>
            <a:ext cx="946858" cy="288032"/>
            <a:chOff x="7698044" y="4731990"/>
            <a:chExt cx="946858" cy="288032"/>
          </a:xfrm>
        </p:grpSpPr>
        <p:pic>
          <p:nvPicPr>
            <p:cNvPr id="16" name="Picture 15">
              <a:extLst>
                <a:ext uri="{FF2B5EF4-FFF2-40B4-BE49-F238E27FC236}">
                  <a16:creationId xmlns:a16="http://schemas.microsoft.com/office/drawing/2014/main" id="{F059980D-694F-1D40-90E2-42270D8E548C}"/>
                </a:ext>
              </a:extLst>
            </p:cNvPr>
            <p:cNvPicPr>
              <a:picLocks noChangeAspect="1"/>
            </p:cNvPicPr>
            <p:nvPr userDrawn="1"/>
          </p:nvPicPr>
          <p:blipFill>
            <a:blip r:embed="rId2" cstate="email">
              <a:alphaModFix amt="3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17" name="Picture 16">
              <a:extLst>
                <a:ext uri="{FF2B5EF4-FFF2-40B4-BE49-F238E27FC236}">
                  <a16:creationId xmlns:a16="http://schemas.microsoft.com/office/drawing/2014/main" id="{A4C32F86-EEFF-6E41-BDAF-BA56B93BFD6F}"/>
                </a:ext>
              </a:extLst>
            </p:cNvPr>
            <p:cNvPicPr>
              <a:picLocks noChangeAspect="1"/>
            </p:cNvPicPr>
            <p:nvPr userDrawn="1"/>
          </p:nvPicPr>
          <p:blipFill>
            <a:blip r:embed="rId3" cstate="email">
              <a:alphaModFix amt="16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grpSp>
      <p:cxnSp>
        <p:nvCxnSpPr>
          <p:cNvPr id="18" name="Straight Connector 17">
            <a:extLst>
              <a:ext uri="{FF2B5EF4-FFF2-40B4-BE49-F238E27FC236}">
                <a16:creationId xmlns:a16="http://schemas.microsoft.com/office/drawing/2014/main" id="{62B45723-18BD-EC4D-8B03-476221A433A9}"/>
              </a:ext>
            </a:extLst>
          </p:cNvPr>
          <p:cNvCxnSpPr>
            <a:cxnSpLocks/>
          </p:cNvCxnSpPr>
          <p:nvPr userDrawn="1"/>
        </p:nvCxnSpPr>
        <p:spPr>
          <a:xfrm flipV="1">
            <a:off x="7596336" y="4731990"/>
            <a:ext cx="0" cy="411511"/>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6" name="Content Placeholder 15">
            <a:extLst>
              <a:ext uri="{FF2B5EF4-FFF2-40B4-BE49-F238E27FC236}">
                <a16:creationId xmlns:a16="http://schemas.microsoft.com/office/drawing/2014/main" id="{D59DB7D2-09C1-6240-B7BF-A9BEF2B03FF2}"/>
              </a:ext>
            </a:extLst>
          </p:cNvPr>
          <p:cNvSpPr>
            <a:spLocks noGrp="1"/>
          </p:cNvSpPr>
          <p:nvPr>
            <p:ph sz="quarter" idx="14" hasCustomPrompt="1"/>
          </p:nvPr>
        </p:nvSpPr>
        <p:spPr>
          <a:xfrm>
            <a:off x="1547664" y="727681"/>
            <a:ext cx="7064129" cy="387105"/>
          </a:xfrm>
        </p:spPr>
        <p:txBody>
          <a:bodyPr anchor="ctr" anchorCtr="0">
            <a:normAutofit/>
          </a:bodyPr>
          <a:lstStyle>
            <a:lvl1pPr marL="0" indent="0" algn="l" defTabSz="685766" rtl="0" eaLnBrk="1" latinLnBrk="0" hangingPunct="1">
              <a:lnSpc>
                <a:spcPct val="90000"/>
              </a:lnSpc>
              <a:spcBef>
                <a:spcPct val="0"/>
              </a:spcBef>
              <a:buNone/>
              <a:defRPr lang="en-US" sz="1000" b="1" i="0" kern="1200" dirty="0">
                <a:solidFill>
                  <a:schemeClr val="tx1"/>
                </a:solidFill>
                <a:latin typeface="Lato Heavy" panose="020F0502020204030203" pitchFamily="34" charset="77"/>
                <a:ea typeface="+mn-ea"/>
                <a:cs typeface="+mn-cs"/>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Title 2</a:t>
            </a:r>
          </a:p>
        </p:txBody>
      </p:sp>
      <p:sp>
        <p:nvSpPr>
          <p:cNvPr id="27" name="Title 1">
            <a:extLst>
              <a:ext uri="{FF2B5EF4-FFF2-40B4-BE49-F238E27FC236}">
                <a16:creationId xmlns:a16="http://schemas.microsoft.com/office/drawing/2014/main" id="{762FA2B6-6CB8-324E-BC42-51EA2AD9AE58}"/>
              </a:ext>
            </a:extLst>
          </p:cNvPr>
          <p:cNvSpPr txBox="1">
            <a:spLocks/>
          </p:cNvSpPr>
          <p:nvPr userDrawn="1"/>
        </p:nvSpPr>
        <p:spPr>
          <a:xfrm>
            <a:off x="1547663" y="-9200"/>
            <a:ext cx="2186288" cy="31300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r>
              <a:rPr lang="en-US" sz="1000">
                <a:solidFill>
                  <a:schemeClr val="bg1">
                    <a:alpha val="40000"/>
                  </a:schemeClr>
                </a:solidFill>
              </a:rPr>
              <a:t>EVIDENCE</a:t>
            </a:r>
          </a:p>
        </p:txBody>
      </p:sp>
      <p:pic>
        <p:nvPicPr>
          <p:cNvPr id="19" name="Picture 18">
            <a:extLst>
              <a:ext uri="{FF2B5EF4-FFF2-40B4-BE49-F238E27FC236}">
                <a16:creationId xmlns:a16="http://schemas.microsoft.com/office/drawing/2014/main" id="{0160003E-DABB-9E42-AB38-0F97000D721A}"/>
              </a:ext>
            </a:extLst>
          </p:cNvPr>
          <p:cNvPicPr>
            <a:picLocks noChangeAspect="1"/>
          </p:cNvPicPr>
          <p:nvPr userDrawn="1"/>
        </p:nvPicPr>
        <p:blipFill>
          <a:blip r:embed="rId4"/>
          <a:stretch>
            <a:fillRect/>
          </a:stretch>
        </p:blipFill>
        <p:spPr>
          <a:xfrm>
            <a:off x="-142587" y="268288"/>
            <a:ext cx="932873" cy="932873"/>
          </a:xfrm>
          <a:prstGeom prst="rect">
            <a:avLst/>
          </a:prstGeom>
        </p:spPr>
      </p:pic>
    </p:spTree>
    <p:extLst>
      <p:ext uri="{BB962C8B-B14F-4D97-AF65-F5344CB8AC3E}">
        <p14:creationId xmlns:p14="http://schemas.microsoft.com/office/powerpoint/2010/main" val="3830637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60061B-2FD0-7449-85C1-521108816F20}"/>
              </a:ext>
            </a:extLst>
          </p:cNvPr>
          <p:cNvSpPr/>
          <p:nvPr userDrawn="1"/>
        </p:nvSpPr>
        <p:spPr>
          <a:xfrm>
            <a:off x="-111760" y="-81280"/>
            <a:ext cx="435610" cy="5224780"/>
          </a:xfrm>
          <a:prstGeom prst="rect">
            <a:avLst/>
          </a:prstGeom>
          <a:solidFill>
            <a:srgbClr val="E8AE1C">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tangle 3">
            <a:extLst>
              <a:ext uri="{FF2B5EF4-FFF2-40B4-BE49-F238E27FC236}">
                <a16:creationId xmlns:a16="http://schemas.microsoft.com/office/drawing/2014/main" id="{283EAC40-2DD9-1C44-A992-6525C43A2B77}"/>
              </a:ext>
            </a:extLst>
          </p:cNvPr>
          <p:cNvSpPr/>
          <p:nvPr userDrawn="1"/>
        </p:nvSpPr>
        <p:spPr>
          <a:xfrm>
            <a:off x="323850" y="0"/>
            <a:ext cx="8820150" cy="5143501"/>
          </a:xfrm>
          <a:prstGeom prst="rect">
            <a:avLst/>
          </a:prstGeom>
          <a:solidFill>
            <a:srgbClr val="AD820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itle 1">
            <a:extLst>
              <a:ext uri="{FF2B5EF4-FFF2-40B4-BE49-F238E27FC236}">
                <a16:creationId xmlns:a16="http://schemas.microsoft.com/office/drawing/2014/main" id="{89D98B56-2074-7A4D-B9B0-F9D65172A2F5}"/>
              </a:ext>
            </a:extLst>
          </p:cNvPr>
          <p:cNvSpPr>
            <a:spLocks noGrp="1"/>
          </p:cNvSpPr>
          <p:nvPr>
            <p:ph type="ctrTitle" hasCustomPrompt="1"/>
          </p:nvPr>
        </p:nvSpPr>
        <p:spPr>
          <a:xfrm>
            <a:off x="1626402" y="1059582"/>
            <a:ext cx="6985448" cy="1152128"/>
          </a:xfrm>
          <a:prstGeom prst="rect">
            <a:avLst/>
          </a:prstGeom>
          <a:ln>
            <a:noFill/>
          </a:ln>
        </p:spPr>
        <p:txBody>
          <a:bodyPr anchor="t" anchorCtr="0">
            <a:normAutofit/>
          </a:bodyPr>
          <a:lstStyle>
            <a:lvl1pPr algn="l">
              <a:defRPr lang="en" b="1" smtClean="0">
                <a:solidFill>
                  <a:srgbClr val="B98B17"/>
                </a:solidFill>
                <a:effectLst/>
              </a:defRPr>
            </a:lvl1pPr>
          </a:lstStyle>
          <a:p>
            <a:r>
              <a:rPr lang="en" b="1">
                <a:effectLst/>
                <a:latin typeface="DIN" pitchFamily="2" charset="0"/>
              </a:rPr>
              <a:t>Strategy title</a:t>
            </a:r>
            <a:endParaRPr lang="en">
              <a:effectLst/>
              <a:latin typeface="DIN" pitchFamily="2" charset="0"/>
            </a:endParaRPr>
          </a:p>
        </p:txBody>
      </p:sp>
      <p:sp>
        <p:nvSpPr>
          <p:cNvPr id="23" name="Subtitle 2">
            <a:extLst>
              <a:ext uri="{FF2B5EF4-FFF2-40B4-BE49-F238E27FC236}">
                <a16:creationId xmlns:a16="http://schemas.microsoft.com/office/drawing/2014/main" id="{F210D97E-92B4-854D-9D3C-06CCD6B71137}"/>
              </a:ext>
            </a:extLst>
          </p:cNvPr>
          <p:cNvSpPr>
            <a:spLocks noGrp="1"/>
          </p:cNvSpPr>
          <p:nvPr>
            <p:ph type="subTitle" idx="1"/>
          </p:nvPr>
        </p:nvSpPr>
        <p:spPr>
          <a:xfrm>
            <a:off x="1626401" y="2211709"/>
            <a:ext cx="6985449" cy="2252089"/>
          </a:xfrm>
          <a:ln>
            <a:noFill/>
          </a:ln>
        </p:spPr>
        <p:txBody>
          <a:bodyPr>
            <a:normAutofit/>
          </a:bodyPr>
          <a:lstStyle>
            <a:lvl1pPr marL="342900" indent="-342900" algn="l">
              <a:buSzPct val="100000"/>
              <a:buFont typeface="Arial" panose="020B0604020202020204" pitchFamily="34" charset="0"/>
              <a:buChar char="•"/>
              <a:defRPr lang="en-US" sz="2000" b="0" i="0" kern="1200" dirty="0">
                <a:solidFill>
                  <a:srgbClr val="B98B17"/>
                </a:solidFill>
                <a:latin typeface="Lato Light" charset="0"/>
                <a:ea typeface="Lato Light" charset="0"/>
                <a:cs typeface="Lato Light"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24" name="Slide Number Placeholder 4">
            <a:extLst>
              <a:ext uri="{FF2B5EF4-FFF2-40B4-BE49-F238E27FC236}">
                <a16:creationId xmlns:a16="http://schemas.microsoft.com/office/drawing/2014/main" id="{348F4F0C-FFF8-F449-89DA-E6F064D3B85B}"/>
              </a:ext>
            </a:extLst>
          </p:cNvPr>
          <p:cNvSpPr>
            <a:spLocks noGrp="1"/>
          </p:cNvSpPr>
          <p:nvPr>
            <p:ph type="sldNum" sz="quarter" idx="12"/>
          </p:nvPr>
        </p:nvSpPr>
        <p:spPr>
          <a:xfrm>
            <a:off x="6876256" y="4731990"/>
            <a:ext cx="632336" cy="288031"/>
          </a:xfrm>
        </p:spPr>
        <p:txBody>
          <a:bodyPr rIns="0"/>
          <a:lstStyle>
            <a:lvl1pPr algn="r">
              <a:defRPr sz="2000" b="0" i="0">
                <a:solidFill>
                  <a:schemeClr val="bg1"/>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cxnSp>
        <p:nvCxnSpPr>
          <p:cNvPr id="28" name="Straight Connector 27">
            <a:extLst>
              <a:ext uri="{FF2B5EF4-FFF2-40B4-BE49-F238E27FC236}">
                <a16:creationId xmlns:a16="http://schemas.microsoft.com/office/drawing/2014/main" id="{B9551142-73E8-CA42-A623-6BAFD7395329}"/>
              </a:ext>
            </a:extLst>
          </p:cNvPr>
          <p:cNvCxnSpPr>
            <a:cxnSpLocks/>
          </p:cNvCxnSpPr>
          <p:nvPr userDrawn="1"/>
        </p:nvCxnSpPr>
        <p:spPr>
          <a:xfrm flipV="1">
            <a:off x="7596336" y="4731990"/>
            <a:ext cx="0" cy="4115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002673E5-7298-A241-A8F4-BF3A58B78193}"/>
              </a:ext>
            </a:extLst>
          </p:cNvPr>
          <p:cNvPicPr>
            <a:picLocks noChangeAspect="1"/>
          </p:cNvPicPr>
          <p:nvPr userDrawn="1"/>
        </p:nvPicPr>
        <p:blipFill>
          <a:blip r:embed="rId2" cstate="email">
            <a:alphaModFix/>
            <a:lum bright="100000" contrast="10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34" name="Picture 33">
            <a:extLst>
              <a:ext uri="{FF2B5EF4-FFF2-40B4-BE49-F238E27FC236}">
                <a16:creationId xmlns:a16="http://schemas.microsoft.com/office/drawing/2014/main" id="{9448AFA2-0C5E-FA4D-BB13-36AB154CD791}"/>
              </a:ext>
            </a:extLst>
          </p:cNvPr>
          <p:cNvPicPr>
            <a:picLocks noChangeAspect="1"/>
          </p:cNvPicPr>
          <p:nvPr userDrawn="1"/>
        </p:nvPicPr>
        <p:blipFill>
          <a:blip r:embed="rId3" cstate="email">
            <a:alphaModFix/>
            <a:biLevel thresh="50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pic>
        <p:nvPicPr>
          <p:cNvPr id="11" name="Picture 10">
            <a:extLst>
              <a:ext uri="{FF2B5EF4-FFF2-40B4-BE49-F238E27FC236}">
                <a16:creationId xmlns:a16="http://schemas.microsoft.com/office/drawing/2014/main" id="{41195FF3-E1C1-7B41-A8E3-E83990C726BC}"/>
              </a:ext>
            </a:extLst>
          </p:cNvPr>
          <p:cNvPicPr>
            <a:picLocks noChangeAspect="1"/>
          </p:cNvPicPr>
          <p:nvPr userDrawn="1"/>
        </p:nvPicPr>
        <p:blipFill>
          <a:blip r:embed="rId4"/>
          <a:stretch>
            <a:fillRect/>
          </a:stretch>
        </p:blipFill>
        <p:spPr>
          <a:xfrm>
            <a:off x="-142587" y="268288"/>
            <a:ext cx="932873" cy="932873"/>
          </a:xfrm>
          <a:prstGeom prst="rect">
            <a:avLst/>
          </a:prstGeom>
        </p:spPr>
      </p:pic>
    </p:spTree>
    <p:extLst>
      <p:ext uri="{BB962C8B-B14F-4D97-AF65-F5344CB8AC3E}">
        <p14:creationId xmlns:p14="http://schemas.microsoft.com/office/powerpoint/2010/main" val="1138117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3505F60-27B9-F449-AFB1-A3E8641F14B0}"/>
              </a:ext>
            </a:extLst>
          </p:cNvPr>
          <p:cNvSpPr/>
          <p:nvPr userDrawn="1"/>
        </p:nvSpPr>
        <p:spPr>
          <a:xfrm>
            <a:off x="0" y="732941"/>
            <a:ext cx="9144001" cy="381845"/>
          </a:xfrm>
          <a:prstGeom prst="rect">
            <a:avLst/>
          </a:prstGeom>
          <a:solidFill>
            <a:srgbClr val="E7AC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6">
            <a:extLst>
              <a:ext uri="{FF2B5EF4-FFF2-40B4-BE49-F238E27FC236}">
                <a16:creationId xmlns:a16="http://schemas.microsoft.com/office/drawing/2014/main" id="{629499E0-380A-D44A-9697-3B822FA9DB3B}"/>
              </a:ext>
            </a:extLst>
          </p:cNvPr>
          <p:cNvSpPr/>
          <p:nvPr userDrawn="1"/>
        </p:nvSpPr>
        <p:spPr>
          <a:xfrm>
            <a:off x="0" y="0"/>
            <a:ext cx="9144000" cy="730771"/>
          </a:xfrm>
          <a:prstGeom prst="rect">
            <a:avLst/>
          </a:prstGeom>
          <a:solidFill>
            <a:srgbClr val="AD820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3" name="Slide Number Placeholder 4">
            <a:extLst>
              <a:ext uri="{FF2B5EF4-FFF2-40B4-BE49-F238E27FC236}">
                <a16:creationId xmlns:a16="http://schemas.microsoft.com/office/drawing/2014/main" id="{D28398DF-14E6-3545-864E-A333504D01A5}"/>
              </a:ext>
            </a:extLst>
          </p:cNvPr>
          <p:cNvSpPr>
            <a:spLocks noGrp="1"/>
          </p:cNvSpPr>
          <p:nvPr>
            <p:ph type="sldNum" sz="quarter" idx="12"/>
          </p:nvPr>
        </p:nvSpPr>
        <p:spPr>
          <a:xfrm>
            <a:off x="6876256" y="4731990"/>
            <a:ext cx="632336" cy="288031"/>
          </a:xfrm>
        </p:spPr>
        <p:txBody>
          <a:bodyPr rIns="0"/>
          <a:lstStyle>
            <a:lvl1pPr algn="r">
              <a:defRPr sz="2000" b="0" i="0">
                <a:solidFill>
                  <a:schemeClr val="bg2">
                    <a:lumMod val="75000"/>
                  </a:schemeClr>
                </a:solidFill>
                <a:latin typeface="Lato Light" panose="020F0302020204030203" pitchFamily="34" charset="77"/>
                <a:ea typeface="Lato Light" panose="020F0302020204030203" pitchFamily="34" charset="77"/>
                <a:cs typeface="Lato Light" panose="020F0302020204030203" pitchFamily="34" charset="77"/>
              </a:defRPr>
            </a:lvl1pPr>
          </a:lstStyle>
          <a:p>
            <a:fld id="{3653EAE3-D965-ED4D-8CFF-3330FB4F2C12}" type="slidenum">
              <a:rPr lang="en-US" smtClean="0"/>
              <a:pPr/>
              <a:t>‹#›</a:t>
            </a:fld>
            <a:endParaRPr lang="en-US"/>
          </a:p>
        </p:txBody>
      </p:sp>
      <p:grpSp>
        <p:nvGrpSpPr>
          <p:cNvPr id="15" name="Group 14">
            <a:extLst>
              <a:ext uri="{FF2B5EF4-FFF2-40B4-BE49-F238E27FC236}">
                <a16:creationId xmlns:a16="http://schemas.microsoft.com/office/drawing/2014/main" id="{C4EDC928-E2B6-6646-AEF2-72DAA0AD7B36}"/>
              </a:ext>
            </a:extLst>
          </p:cNvPr>
          <p:cNvGrpSpPr/>
          <p:nvPr userDrawn="1"/>
        </p:nvGrpSpPr>
        <p:grpSpPr>
          <a:xfrm>
            <a:off x="7698044" y="4731990"/>
            <a:ext cx="946858" cy="288032"/>
            <a:chOff x="7698044" y="4731990"/>
            <a:chExt cx="946858" cy="288032"/>
          </a:xfrm>
        </p:grpSpPr>
        <p:pic>
          <p:nvPicPr>
            <p:cNvPr id="16" name="Picture 15">
              <a:extLst>
                <a:ext uri="{FF2B5EF4-FFF2-40B4-BE49-F238E27FC236}">
                  <a16:creationId xmlns:a16="http://schemas.microsoft.com/office/drawing/2014/main" id="{F059980D-694F-1D40-90E2-42270D8E548C}"/>
                </a:ext>
              </a:extLst>
            </p:cNvPr>
            <p:cNvPicPr>
              <a:picLocks noChangeAspect="1"/>
            </p:cNvPicPr>
            <p:nvPr userDrawn="1"/>
          </p:nvPicPr>
          <p:blipFill>
            <a:blip r:embed="rId2" cstate="email">
              <a:alphaModFix amt="30000"/>
              <a:extLst>
                <a:ext uri="{28A0092B-C50C-407E-A947-70E740481C1C}">
                  <a14:useLocalDpi xmlns:a14="http://schemas.microsoft.com/office/drawing/2010/main"/>
                </a:ext>
              </a:extLst>
            </a:blip>
            <a:stretch>
              <a:fillRect/>
            </a:stretch>
          </p:blipFill>
          <p:spPr>
            <a:xfrm>
              <a:off x="7698044" y="4731990"/>
              <a:ext cx="946858" cy="199796"/>
            </a:xfrm>
            <a:prstGeom prst="rect">
              <a:avLst/>
            </a:prstGeom>
          </p:spPr>
        </p:pic>
        <p:pic>
          <p:nvPicPr>
            <p:cNvPr id="17" name="Picture 16">
              <a:extLst>
                <a:ext uri="{FF2B5EF4-FFF2-40B4-BE49-F238E27FC236}">
                  <a16:creationId xmlns:a16="http://schemas.microsoft.com/office/drawing/2014/main" id="{A4C32F86-EEFF-6E41-BDAF-BA56B93BFD6F}"/>
                </a:ext>
              </a:extLst>
            </p:cNvPr>
            <p:cNvPicPr>
              <a:picLocks noChangeAspect="1"/>
            </p:cNvPicPr>
            <p:nvPr userDrawn="1"/>
          </p:nvPicPr>
          <p:blipFill>
            <a:blip r:embed="rId3" cstate="email">
              <a:alphaModFix amt="16000"/>
              <a:extLst>
                <a:ext uri="{28A0092B-C50C-407E-A947-70E740481C1C}">
                  <a14:useLocalDpi xmlns:a14="http://schemas.microsoft.com/office/drawing/2010/main"/>
                </a:ext>
              </a:extLst>
            </a:blip>
            <a:stretch>
              <a:fillRect/>
            </a:stretch>
          </p:blipFill>
          <p:spPr>
            <a:xfrm>
              <a:off x="7698044" y="4945822"/>
              <a:ext cx="946858" cy="74200"/>
            </a:xfrm>
            <a:prstGeom prst="rect">
              <a:avLst/>
            </a:prstGeom>
          </p:spPr>
        </p:pic>
      </p:grpSp>
      <p:cxnSp>
        <p:nvCxnSpPr>
          <p:cNvPr id="18" name="Straight Connector 17">
            <a:extLst>
              <a:ext uri="{FF2B5EF4-FFF2-40B4-BE49-F238E27FC236}">
                <a16:creationId xmlns:a16="http://schemas.microsoft.com/office/drawing/2014/main" id="{62B45723-18BD-EC4D-8B03-476221A433A9}"/>
              </a:ext>
            </a:extLst>
          </p:cNvPr>
          <p:cNvCxnSpPr>
            <a:cxnSpLocks/>
          </p:cNvCxnSpPr>
          <p:nvPr userDrawn="1"/>
        </p:nvCxnSpPr>
        <p:spPr>
          <a:xfrm flipV="1">
            <a:off x="7596336" y="4731990"/>
            <a:ext cx="0" cy="411511"/>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0" name="Content Placeholder 15">
            <a:extLst>
              <a:ext uri="{FF2B5EF4-FFF2-40B4-BE49-F238E27FC236}">
                <a16:creationId xmlns:a16="http://schemas.microsoft.com/office/drawing/2014/main" id="{4525493A-FE66-AA48-A5E1-CAB2B39BFC18}"/>
              </a:ext>
            </a:extLst>
          </p:cNvPr>
          <p:cNvSpPr>
            <a:spLocks noGrp="1"/>
          </p:cNvSpPr>
          <p:nvPr>
            <p:ph sz="quarter" idx="13"/>
          </p:nvPr>
        </p:nvSpPr>
        <p:spPr>
          <a:xfrm>
            <a:off x="1547664" y="1347614"/>
            <a:ext cx="7064129" cy="3070796"/>
          </a:xfrm>
        </p:spPr>
        <p:txBody>
          <a:bodyPr/>
          <a:lstStyle>
            <a:lvl1pPr marL="0" indent="0">
              <a:buNone/>
              <a:defRPr b="0" i="0">
                <a:latin typeface="Lato Light" panose="020F0302020204030203" pitchFamily="34" charset="77"/>
                <a:ea typeface="Lato Light" panose="020F0302020204030203" pitchFamily="34" charset="77"/>
                <a:cs typeface="Lato Light" panose="020F0302020204030203" pitchFamily="34" charset="77"/>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1">
            <a:extLst>
              <a:ext uri="{FF2B5EF4-FFF2-40B4-BE49-F238E27FC236}">
                <a16:creationId xmlns:a16="http://schemas.microsoft.com/office/drawing/2014/main" id="{DD84AAF5-16DD-B44A-8AB1-C6E9D04B6101}"/>
              </a:ext>
            </a:extLst>
          </p:cNvPr>
          <p:cNvSpPr>
            <a:spLocks noGrp="1"/>
          </p:cNvSpPr>
          <p:nvPr>
            <p:ph type="title" hasCustomPrompt="1"/>
          </p:nvPr>
        </p:nvSpPr>
        <p:spPr>
          <a:xfrm>
            <a:off x="1547664" y="217634"/>
            <a:ext cx="6967686" cy="456927"/>
          </a:xfrm>
          <a:prstGeom prst="rect">
            <a:avLst/>
          </a:prstGeom>
        </p:spPr>
        <p:txBody>
          <a:bodyPr>
            <a:normAutofit/>
          </a:bodyPr>
          <a:lstStyle>
            <a:lvl1pPr>
              <a:defRPr sz="2200" b="1" i="0">
                <a:solidFill>
                  <a:srgbClr val="B98B17"/>
                </a:solidFill>
                <a:latin typeface="Lato Black" charset="0"/>
                <a:ea typeface="Lato Black" charset="0"/>
                <a:cs typeface="Lato Black" charset="0"/>
              </a:defRPr>
            </a:lvl1pPr>
          </a:lstStyle>
          <a:p>
            <a:r>
              <a:rPr lang="en-US"/>
              <a:t>Title 1</a:t>
            </a:r>
          </a:p>
        </p:txBody>
      </p:sp>
      <p:sp>
        <p:nvSpPr>
          <p:cNvPr id="22" name="Content Placeholder 15">
            <a:extLst>
              <a:ext uri="{FF2B5EF4-FFF2-40B4-BE49-F238E27FC236}">
                <a16:creationId xmlns:a16="http://schemas.microsoft.com/office/drawing/2014/main" id="{B329BCDA-679E-D549-8225-40DBBEF97D8A}"/>
              </a:ext>
            </a:extLst>
          </p:cNvPr>
          <p:cNvSpPr>
            <a:spLocks noGrp="1"/>
          </p:cNvSpPr>
          <p:nvPr>
            <p:ph sz="quarter" idx="14" hasCustomPrompt="1"/>
          </p:nvPr>
        </p:nvSpPr>
        <p:spPr>
          <a:xfrm>
            <a:off x="1547664" y="727681"/>
            <a:ext cx="7064129" cy="387105"/>
          </a:xfrm>
        </p:spPr>
        <p:txBody>
          <a:bodyPr anchor="ctr" anchorCtr="0">
            <a:normAutofit/>
          </a:bodyPr>
          <a:lstStyle>
            <a:lvl1pPr marL="0" indent="0" algn="l" defTabSz="685766" rtl="0" eaLnBrk="1" latinLnBrk="0" hangingPunct="1">
              <a:lnSpc>
                <a:spcPct val="90000"/>
              </a:lnSpc>
              <a:spcBef>
                <a:spcPct val="0"/>
              </a:spcBef>
              <a:buNone/>
              <a:defRPr lang="en-US" sz="1000" b="1" i="0" kern="1200" dirty="0">
                <a:solidFill>
                  <a:schemeClr val="tx1"/>
                </a:solidFill>
                <a:latin typeface="Lato Heavy" panose="020F0502020204030203" pitchFamily="34" charset="77"/>
                <a:ea typeface="+mn-ea"/>
                <a:cs typeface="+mn-cs"/>
              </a:defRPr>
            </a:lvl1pPr>
            <a:lvl2pPr marL="342884" indent="0">
              <a:buNone/>
              <a:defRPr b="0" i="0">
                <a:latin typeface="Lato Light" panose="020F0302020204030203" pitchFamily="34" charset="77"/>
                <a:ea typeface="Lato Light" panose="020F0302020204030203" pitchFamily="34" charset="77"/>
                <a:cs typeface="Lato Light" panose="020F0302020204030203" pitchFamily="34" charset="77"/>
              </a:defRPr>
            </a:lvl2pPr>
            <a:lvl3pPr marL="685766" indent="0">
              <a:buNone/>
              <a:defRPr b="0" i="0">
                <a:latin typeface="Lato Light" panose="020F0302020204030203" pitchFamily="34" charset="77"/>
                <a:ea typeface="Lato Light" panose="020F0302020204030203" pitchFamily="34" charset="77"/>
                <a:cs typeface="Lato Light" panose="020F0302020204030203" pitchFamily="34" charset="77"/>
              </a:defRPr>
            </a:lvl3pPr>
            <a:lvl4pPr marL="1028649" indent="0">
              <a:buNone/>
              <a:defRPr b="0" i="0">
                <a:latin typeface="Lato Light" panose="020F0302020204030203" pitchFamily="34" charset="77"/>
                <a:ea typeface="Lato Light" panose="020F0302020204030203" pitchFamily="34" charset="77"/>
                <a:cs typeface="Lato Light" panose="020F0302020204030203" pitchFamily="34" charset="77"/>
              </a:defRPr>
            </a:lvl4pPr>
            <a:lvl5pPr marL="1371532" indent="0">
              <a:buNone/>
              <a:defRPr b="0" i="0">
                <a:latin typeface="Lato Light" panose="020F0302020204030203" pitchFamily="34" charset="77"/>
                <a:ea typeface="Lato Light" panose="020F0302020204030203" pitchFamily="34" charset="77"/>
                <a:cs typeface="Lato Light" panose="020F0302020204030203" pitchFamily="34" charset="77"/>
              </a:defRPr>
            </a:lvl5pPr>
          </a:lstStyle>
          <a:p>
            <a:pPr lvl="0"/>
            <a:r>
              <a:rPr lang="en-US"/>
              <a:t>Title 2</a:t>
            </a:r>
          </a:p>
        </p:txBody>
      </p:sp>
      <p:sp>
        <p:nvSpPr>
          <p:cNvPr id="25" name="Title 1">
            <a:extLst>
              <a:ext uri="{FF2B5EF4-FFF2-40B4-BE49-F238E27FC236}">
                <a16:creationId xmlns:a16="http://schemas.microsoft.com/office/drawing/2014/main" id="{FCD21D60-6819-5C47-BF9D-5E24FBA1E410}"/>
              </a:ext>
            </a:extLst>
          </p:cNvPr>
          <p:cNvSpPr txBox="1">
            <a:spLocks/>
          </p:cNvSpPr>
          <p:nvPr userDrawn="1"/>
        </p:nvSpPr>
        <p:spPr>
          <a:xfrm>
            <a:off x="1547663" y="-9200"/>
            <a:ext cx="2186288" cy="31300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r>
              <a:rPr lang="en-US" sz="1000">
                <a:solidFill>
                  <a:schemeClr val="bg1">
                    <a:alpha val="40000"/>
                  </a:schemeClr>
                </a:solidFill>
              </a:rPr>
              <a:t>EVIDENCE</a:t>
            </a:r>
          </a:p>
        </p:txBody>
      </p:sp>
      <p:pic>
        <p:nvPicPr>
          <p:cNvPr id="23" name="Picture 22">
            <a:extLst>
              <a:ext uri="{FF2B5EF4-FFF2-40B4-BE49-F238E27FC236}">
                <a16:creationId xmlns:a16="http://schemas.microsoft.com/office/drawing/2014/main" id="{4A3AF4ED-B6E0-5446-B108-AB99BB907E68}"/>
              </a:ext>
            </a:extLst>
          </p:cNvPr>
          <p:cNvPicPr>
            <a:picLocks noChangeAspect="1"/>
          </p:cNvPicPr>
          <p:nvPr userDrawn="1"/>
        </p:nvPicPr>
        <p:blipFill>
          <a:blip r:embed="rId4"/>
          <a:stretch>
            <a:fillRect/>
          </a:stretch>
        </p:blipFill>
        <p:spPr>
          <a:xfrm>
            <a:off x="-142587" y="268288"/>
            <a:ext cx="932873" cy="932873"/>
          </a:xfrm>
          <a:prstGeom prst="rect">
            <a:avLst/>
          </a:prstGeom>
        </p:spPr>
      </p:pic>
    </p:spTree>
    <p:extLst>
      <p:ext uri="{BB962C8B-B14F-4D97-AF65-F5344CB8AC3E}">
        <p14:creationId xmlns:p14="http://schemas.microsoft.com/office/powerpoint/2010/main" val="625995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latin typeface="Lato" charset="0"/>
                <a:ea typeface="Lato" charset="0"/>
                <a:cs typeface="Lato" charset="0"/>
              </a:defRPr>
            </a:lvl1pPr>
          </a:lstStyle>
          <a:p>
            <a:fld id="{42D2C922-B8C0-C649-9823-450F6667627B}" type="datetime1">
              <a:rPr lang="de-DE" smtClean="0"/>
              <a:pPr/>
              <a:t>27.08.2026</a:t>
            </a:fld>
            <a:endParaRPr lang="en-US"/>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latin typeface="Lato" charset="0"/>
                <a:ea typeface="Lato" charset="0"/>
                <a:cs typeface="Lato" charset="0"/>
              </a:defRPr>
            </a:lvl1pPr>
          </a:lstStyle>
          <a:p>
            <a:fld id="{AF5E6175-3046-3548-AAFE-CDA9409DD4E6}" type="slidenum">
              <a:rPr lang="en-US" smtClean="0"/>
              <a:pPr/>
              <a:t>‹#›</a:t>
            </a:fld>
            <a:endParaRPr lang="en-US"/>
          </a:p>
        </p:txBody>
      </p:sp>
      <p:sp>
        <p:nvSpPr>
          <p:cNvPr id="9" name="Footer Placeholder 8"/>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latin typeface="Lato" charset="0"/>
                <a:ea typeface="Lato" charset="0"/>
                <a:cs typeface="Lato" charset="0"/>
              </a:defRPr>
            </a:lvl1pPr>
          </a:lstStyle>
          <a:p>
            <a:r>
              <a:rPr lang="en-US"/>
              <a:t>Presentation Headline</a:t>
            </a:r>
          </a:p>
        </p:txBody>
      </p:sp>
      <p:sp>
        <p:nvSpPr>
          <p:cNvPr id="11" name="Title Placeholder 10"/>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747621923"/>
      </p:ext>
    </p:extLst>
  </p:cSld>
  <p:clrMap bg1="lt1" tx1="dk1" bg2="lt2" tx2="dk2" accent1="accent1" accent2="accent2" accent3="accent3" accent4="accent4" accent5="accent5" accent6="accent6" hlink="hlink" folHlink="folHlink"/>
  <p:sldLayoutIdLst>
    <p:sldLayoutId id="2147483649" r:id="rId1"/>
    <p:sldLayoutId id="2147483676" r:id="rId2"/>
    <p:sldLayoutId id="2147483677" r:id="rId3"/>
    <p:sldLayoutId id="2147483680" r:id="rId4"/>
    <p:sldLayoutId id="2147483681" r:id="rId5"/>
    <p:sldLayoutId id="2147483678" r:id="rId6"/>
    <p:sldLayoutId id="2147483679" r:id="rId7"/>
    <p:sldLayoutId id="2147483682" r:id="rId8"/>
    <p:sldLayoutId id="2147483683" r:id="rId9"/>
    <p:sldLayoutId id="2147483684" r:id="rId10"/>
    <p:sldLayoutId id="2147483689" r:id="rId11"/>
    <p:sldLayoutId id="2147483685" r:id="rId12"/>
    <p:sldLayoutId id="2147483690" r:id="rId13"/>
    <p:sldLayoutId id="2147483686" r:id="rId14"/>
    <p:sldLayoutId id="2147483691" r:id="rId15"/>
    <p:sldLayoutId id="2147483687" r:id="rId16"/>
    <p:sldLayoutId id="2147483692" r:id="rId17"/>
    <p:sldLayoutId id="2147483688" r:id="rId18"/>
    <p:sldLayoutId id="2147483693" r:id="rId19"/>
    <p:sldLayoutId id="2147483694" r:id="rId20"/>
    <p:sldLayoutId id="2147483650" r:id="rId21"/>
    <p:sldLayoutId id="2147483651" r:id="rId22"/>
    <p:sldLayoutId id="2147483652" r:id="rId23"/>
    <p:sldLayoutId id="2147483653" r:id="rId24"/>
    <p:sldLayoutId id="2147483655" r:id="rId25"/>
    <p:sldLayoutId id="2147483656" r:id="rId26"/>
    <p:sldLayoutId id="2147483657" r:id="rId27"/>
    <p:sldLayoutId id="2147483658" r:id="rId28"/>
    <p:sldLayoutId id="2147483659" r:id="rId29"/>
    <p:sldLayoutId id="2147483695" r:id="rId30"/>
  </p:sldLayoutIdLst>
  <p:hf hdr="0" dt="0"/>
  <p:txStyles>
    <p:titleStyle>
      <a:lvl1pPr algn="l" defTabSz="685766" rtl="0" eaLnBrk="1" latinLnBrk="0" hangingPunct="1">
        <a:lnSpc>
          <a:spcPct val="90000"/>
        </a:lnSpc>
        <a:spcBef>
          <a:spcPct val="0"/>
        </a:spcBef>
        <a:buNone/>
        <a:defRPr sz="3300" b="1" i="0" kern="1200">
          <a:solidFill>
            <a:schemeClr val="tx1"/>
          </a:solidFill>
          <a:latin typeface="Lato Black" charset="0"/>
          <a:ea typeface="Lato Black" charset="0"/>
          <a:cs typeface="Lato Black" charset="0"/>
        </a:defRPr>
      </a:lvl1pPr>
    </p:titleStyle>
    <p:bodyStyle>
      <a:lvl1pPr marL="171442" indent="-171442" algn="l" defTabSz="685766" rtl="0" eaLnBrk="1" latinLnBrk="0" hangingPunct="1">
        <a:lnSpc>
          <a:spcPct val="90000"/>
        </a:lnSpc>
        <a:spcBef>
          <a:spcPts val="750"/>
        </a:spcBef>
        <a:buFont typeface="Arial"/>
        <a:buChar char="•"/>
        <a:defRPr sz="2100" kern="1200">
          <a:solidFill>
            <a:schemeClr val="tx1"/>
          </a:solidFill>
          <a:latin typeface="Lato" charset="0"/>
          <a:ea typeface="Lato" charset="0"/>
          <a:cs typeface="Lato" charset="0"/>
        </a:defRPr>
      </a:lvl1pPr>
      <a:lvl2pPr marL="514325" indent="-171442" algn="l" defTabSz="685766" rtl="0" eaLnBrk="1" latinLnBrk="0" hangingPunct="1">
        <a:lnSpc>
          <a:spcPct val="90000"/>
        </a:lnSpc>
        <a:spcBef>
          <a:spcPts val="375"/>
        </a:spcBef>
        <a:buFont typeface="Arial"/>
        <a:buChar char="•"/>
        <a:defRPr sz="1800" kern="1200">
          <a:solidFill>
            <a:schemeClr val="tx1"/>
          </a:solidFill>
          <a:latin typeface="Lato" charset="0"/>
          <a:ea typeface="Lato" charset="0"/>
          <a:cs typeface="Lato" charset="0"/>
        </a:defRPr>
      </a:lvl2pPr>
      <a:lvl3pPr marL="857207" indent="-171442" algn="l" defTabSz="685766" rtl="0" eaLnBrk="1" latinLnBrk="0" hangingPunct="1">
        <a:lnSpc>
          <a:spcPct val="90000"/>
        </a:lnSpc>
        <a:spcBef>
          <a:spcPts val="375"/>
        </a:spcBef>
        <a:buFont typeface="Arial"/>
        <a:buChar char="•"/>
        <a:defRPr sz="1500" kern="1200">
          <a:solidFill>
            <a:schemeClr val="tx1"/>
          </a:solidFill>
          <a:latin typeface="Lato" charset="0"/>
          <a:ea typeface="Lato" charset="0"/>
          <a:cs typeface="Lato" charset="0"/>
        </a:defRPr>
      </a:lvl3pPr>
      <a:lvl4pPr marL="1200090" indent="-171442" algn="l" defTabSz="685766" rtl="0" eaLnBrk="1" latinLnBrk="0" hangingPunct="1">
        <a:lnSpc>
          <a:spcPct val="90000"/>
        </a:lnSpc>
        <a:spcBef>
          <a:spcPts val="375"/>
        </a:spcBef>
        <a:buFont typeface="Arial"/>
        <a:buChar char="•"/>
        <a:defRPr sz="1350" kern="1200">
          <a:solidFill>
            <a:schemeClr val="tx1"/>
          </a:solidFill>
          <a:latin typeface="Lato" charset="0"/>
          <a:ea typeface="Lato" charset="0"/>
          <a:cs typeface="Lato" charset="0"/>
        </a:defRPr>
      </a:lvl4pPr>
      <a:lvl5pPr marL="1542974" indent="-171442" algn="l" defTabSz="685766" rtl="0" eaLnBrk="1" latinLnBrk="0" hangingPunct="1">
        <a:lnSpc>
          <a:spcPct val="90000"/>
        </a:lnSpc>
        <a:spcBef>
          <a:spcPts val="375"/>
        </a:spcBef>
        <a:buFont typeface="Arial"/>
        <a:buChar char="•"/>
        <a:defRPr sz="1350" kern="1200">
          <a:solidFill>
            <a:schemeClr val="tx1"/>
          </a:solidFill>
          <a:latin typeface="Lato" charset="0"/>
          <a:ea typeface="Lato" charset="0"/>
          <a:cs typeface="Lato" charset="0"/>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169" userDrawn="1">
          <p15:clr>
            <a:srgbClr val="F26B43"/>
          </p15:clr>
        </p15:guide>
        <p15:guide id="6" orient="horz" pos="307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emf"/><Relationship Id="rId7" Type="http://schemas.openxmlformats.org/officeDocument/2006/relationships/image" Target="../media/image26.sv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 Id="rId9" Type="http://schemas.openxmlformats.org/officeDocument/2006/relationships/image" Target="../media/image28.svg"/></Relationships>
</file>

<file path=ppt/slides/_rels/slide1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6.emf"/></Relationships>
</file>

<file path=ppt/slides/_rels/slide13.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image" Target="../media/image37.emf"/><Relationship Id="rId7" Type="http://schemas.openxmlformats.org/officeDocument/2006/relationships/image" Target="../media/image41.emf"/><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image" Target="../media/image38.emf"/><Relationship Id="rId9" Type="http://schemas.openxmlformats.org/officeDocument/2006/relationships/image" Target="../media/image43.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48.emf"/><Relationship Id="rId7" Type="http://schemas.openxmlformats.org/officeDocument/2006/relationships/image" Target="../media/image52.emf"/><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emf"/><Relationship Id="rId9" Type="http://schemas.openxmlformats.org/officeDocument/2006/relationships/image" Target="../media/image54.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8118-6643-4B42-AEF3-BC7D2EC659BC}"/>
              </a:ext>
            </a:extLst>
          </p:cNvPr>
          <p:cNvSpPr>
            <a:spLocks noGrp="1"/>
          </p:cNvSpPr>
          <p:nvPr>
            <p:ph type="ctrTitle"/>
          </p:nvPr>
        </p:nvSpPr>
        <p:spPr/>
        <p:txBody>
          <a:bodyPr/>
          <a:lstStyle/>
          <a:p>
            <a:r>
              <a:rPr lang="de-DE" err="1"/>
              <a:t>Ending</a:t>
            </a:r>
            <a:r>
              <a:rPr lang="de-DE"/>
              <a:t> </a:t>
            </a:r>
            <a:r>
              <a:rPr lang="de-DE" err="1"/>
              <a:t>violence</a:t>
            </a:r>
            <a:r>
              <a:rPr lang="de-DE"/>
              <a:t> </a:t>
            </a:r>
            <a:r>
              <a:rPr lang="de-DE" err="1"/>
              <a:t>against</a:t>
            </a:r>
            <a:r>
              <a:rPr lang="de-DE"/>
              <a:t> </a:t>
            </a:r>
            <a:r>
              <a:rPr lang="de-DE" err="1"/>
              <a:t>children</a:t>
            </a:r>
            <a:r>
              <a:rPr lang="de-DE"/>
              <a:t>:</a:t>
            </a:r>
          </a:p>
        </p:txBody>
      </p:sp>
      <p:sp>
        <p:nvSpPr>
          <p:cNvPr id="3" name="Subtitle 2">
            <a:extLst>
              <a:ext uri="{FF2B5EF4-FFF2-40B4-BE49-F238E27FC236}">
                <a16:creationId xmlns:a16="http://schemas.microsoft.com/office/drawing/2014/main" id="{04AB72B5-5077-4242-897A-2FDE8D738AE9}"/>
              </a:ext>
            </a:extLst>
          </p:cNvPr>
          <p:cNvSpPr>
            <a:spLocks noGrp="1"/>
          </p:cNvSpPr>
          <p:nvPr>
            <p:ph type="subTitle" idx="1"/>
          </p:nvPr>
        </p:nvSpPr>
        <p:spPr/>
        <p:txBody>
          <a:bodyPr/>
          <a:lstStyle/>
          <a:p>
            <a:r>
              <a:rPr lang="en"/>
              <a:t>how the INSPIRE technical package can help</a:t>
            </a:r>
            <a:endParaRPr lang="de-DE"/>
          </a:p>
        </p:txBody>
      </p:sp>
      <p:sp>
        <p:nvSpPr>
          <p:cNvPr id="4" name="Text Placeholder 3">
            <a:extLst>
              <a:ext uri="{FF2B5EF4-FFF2-40B4-BE49-F238E27FC236}">
                <a16:creationId xmlns:a16="http://schemas.microsoft.com/office/drawing/2014/main" id="{7C0C9378-870B-0B4C-94E4-34FBAE02DCEE}"/>
              </a:ext>
            </a:extLst>
          </p:cNvPr>
          <p:cNvSpPr>
            <a:spLocks noGrp="1"/>
          </p:cNvSpPr>
          <p:nvPr>
            <p:ph type="body" sz="quarter" idx="10"/>
          </p:nvPr>
        </p:nvSpPr>
        <p:spPr/>
        <p:txBody>
          <a:bodyPr>
            <a:normAutofit fontScale="70000" lnSpcReduction="20000"/>
          </a:bodyPr>
          <a:lstStyle/>
          <a:p>
            <a:r>
              <a:rPr lang="de-DE"/>
              <a:t>Melbourne, August 2026</a:t>
            </a:r>
          </a:p>
        </p:txBody>
      </p:sp>
      <p:sp>
        <p:nvSpPr>
          <p:cNvPr id="7" name="Text Placeholder 3">
            <a:extLst>
              <a:ext uri="{FF2B5EF4-FFF2-40B4-BE49-F238E27FC236}">
                <a16:creationId xmlns:a16="http://schemas.microsoft.com/office/drawing/2014/main" id="{E5F7A7AA-00B8-0A4E-90B9-A84774D486E6}"/>
              </a:ext>
            </a:extLst>
          </p:cNvPr>
          <p:cNvSpPr txBox="1">
            <a:spLocks/>
          </p:cNvSpPr>
          <p:nvPr/>
        </p:nvSpPr>
        <p:spPr>
          <a:xfrm>
            <a:off x="4644008" y="3579862"/>
            <a:ext cx="2176190" cy="644227"/>
          </a:xfrm>
          <a:prstGeom prst="rect">
            <a:avLst/>
          </a:prstGeom>
        </p:spPr>
        <p:txBody>
          <a:bodyPr vert="horz" lIns="91440" tIns="45720" rIns="91440" bIns="45720" rtlCol="0" anchor="t">
            <a:noAutofit/>
          </a:bodyPr>
          <a:lstStyle>
            <a:lvl1pPr marL="0" marR="0" indent="0" algn="l" defTabSz="685800" rtl="0" eaLnBrk="1" fontAlgn="auto" latinLnBrk="0" hangingPunct="1">
              <a:lnSpc>
                <a:spcPct val="100000"/>
              </a:lnSpc>
              <a:spcBef>
                <a:spcPts val="0"/>
              </a:spcBef>
              <a:spcAft>
                <a:spcPts val="0"/>
              </a:spcAft>
              <a:buClrTx/>
              <a:buSzTx/>
              <a:buFontTx/>
              <a:buNone/>
              <a:tabLst/>
              <a:defRPr sz="2100" kern="1200">
                <a:solidFill>
                  <a:schemeClr val="tx1"/>
                </a:solidFill>
                <a:latin typeface="Lato" charset="0"/>
                <a:ea typeface="Lato" charset="0"/>
                <a:cs typeface="Lato" charset="0"/>
              </a:defRPr>
            </a:lvl1pPr>
            <a:lvl2pPr marL="514325" indent="-171442" algn="l" defTabSz="685766" rtl="0" eaLnBrk="1" latinLnBrk="0" hangingPunct="1">
              <a:lnSpc>
                <a:spcPct val="90000"/>
              </a:lnSpc>
              <a:spcBef>
                <a:spcPts val="375"/>
              </a:spcBef>
              <a:buFont typeface="Arial"/>
              <a:buChar char="•"/>
              <a:defRPr sz="1800" kern="1200">
                <a:solidFill>
                  <a:schemeClr val="tx1"/>
                </a:solidFill>
                <a:latin typeface="Lato" charset="0"/>
                <a:ea typeface="Lato" charset="0"/>
                <a:cs typeface="Lato" charset="0"/>
              </a:defRPr>
            </a:lvl2pPr>
            <a:lvl3pPr marL="857207" indent="-171442" algn="l" defTabSz="685766" rtl="0" eaLnBrk="1" latinLnBrk="0" hangingPunct="1">
              <a:lnSpc>
                <a:spcPct val="90000"/>
              </a:lnSpc>
              <a:spcBef>
                <a:spcPts val="375"/>
              </a:spcBef>
              <a:buFont typeface="Arial"/>
              <a:buChar char="•"/>
              <a:defRPr sz="1500" kern="1200">
                <a:solidFill>
                  <a:schemeClr val="tx1"/>
                </a:solidFill>
                <a:latin typeface="Lato" charset="0"/>
                <a:ea typeface="Lato" charset="0"/>
                <a:cs typeface="Lato" charset="0"/>
              </a:defRPr>
            </a:lvl3pPr>
            <a:lvl4pPr marL="1200090" indent="-171442" algn="l" defTabSz="685766" rtl="0" eaLnBrk="1" latinLnBrk="0" hangingPunct="1">
              <a:lnSpc>
                <a:spcPct val="90000"/>
              </a:lnSpc>
              <a:spcBef>
                <a:spcPts val="375"/>
              </a:spcBef>
              <a:buFont typeface="Arial"/>
              <a:buChar char="•"/>
              <a:defRPr sz="1350" kern="1200">
                <a:solidFill>
                  <a:schemeClr val="tx1"/>
                </a:solidFill>
                <a:latin typeface="Lato" charset="0"/>
                <a:ea typeface="Lato" charset="0"/>
                <a:cs typeface="Lato" charset="0"/>
              </a:defRPr>
            </a:lvl4pPr>
            <a:lvl5pPr marL="1542974" indent="-171442" algn="l" defTabSz="685766" rtl="0" eaLnBrk="1" latinLnBrk="0" hangingPunct="1">
              <a:lnSpc>
                <a:spcPct val="90000"/>
              </a:lnSpc>
              <a:spcBef>
                <a:spcPts val="375"/>
              </a:spcBef>
              <a:buFont typeface="Arial"/>
              <a:buChar char="•"/>
              <a:defRPr sz="1350" kern="1200">
                <a:solidFill>
                  <a:schemeClr val="tx1"/>
                </a:solidFill>
                <a:latin typeface="Lato" charset="0"/>
                <a:ea typeface="Lato" charset="0"/>
                <a:cs typeface="Lato" charset="0"/>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 sz="1300" b="1" i="0" u="none" strike="noStrike" kern="1200" cap="none" spc="0" normalizeH="0" baseline="0" noProof="0" dirty="0">
                <a:ln>
                  <a:noFill/>
                </a:ln>
                <a:solidFill>
                  <a:prstClr val="black"/>
                </a:solidFill>
                <a:effectLst/>
                <a:uLnTx/>
                <a:uFillTx/>
                <a:latin typeface="Lato Black" panose="020F0502020204030203" pitchFamily="34" charset="77"/>
                <a:ea typeface="Lato" charset="0"/>
                <a:cs typeface="Lato" charset="0"/>
              </a:rPr>
              <a:t>Joana Madureira</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 sz="1300" b="0" i="0" u="none" strike="noStrike" kern="1200" cap="none" spc="0" normalizeH="0" baseline="0" noProof="0" dirty="0">
                <a:ln>
                  <a:noFill/>
                </a:ln>
                <a:solidFill>
                  <a:prstClr val="black"/>
                </a:solidFill>
                <a:effectLst/>
                <a:uLnTx/>
                <a:uFillTx/>
                <a:latin typeface="Lato Light" panose="020F0302020204030203" pitchFamily="34" charset="77"/>
                <a:ea typeface="Lato" charset="0"/>
                <a:cs typeface="Lato" charset="0"/>
              </a:rPr>
              <a:t>WHO WPRO</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 sz="1300" b="0" i="0" u="none" strike="noStrike" kern="1200" cap="none" spc="0" normalizeH="0" baseline="0" noProof="0" dirty="0">
              <a:ln>
                <a:noFill/>
              </a:ln>
              <a:solidFill>
                <a:prstClr val="black"/>
              </a:solidFill>
              <a:effectLst/>
              <a:uLnTx/>
              <a:uFillTx/>
              <a:latin typeface="Lato Light"/>
              <a:ea typeface="Lato"/>
              <a:cs typeface="Lato"/>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 sz="1300" b="1" i="0" u="none" strike="noStrike" kern="1200" cap="none" spc="0" normalizeH="0" baseline="0" noProof="0" dirty="0">
                <a:ln>
                  <a:noFill/>
                </a:ln>
                <a:solidFill>
                  <a:prstClr val="black"/>
                </a:solidFill>
                <a:effectLst/>
                <a:uLnTx/>
                <a:uFillTx/>
                <a:latin typeface="Lato Light"/>
                <a:ea typeface="Lato"/>
                <a:cs typeface="Lato"/>
              </a:rPr>
              <a:t>Sabine R</a:t>
            </a:r>
            <a:r>
              <a:rPr kumimoji="0" lang="en" sz="1300" b="1" i="0" u="none" strike="noStrike" kern="1200" cap="none" spc="0" normalizeH="0" baseline="0" noProof="0" dirty="0">
                <a:ln>
                  <a:noFill/>
                </a:ln>
                <a:solidFill>
                  <a:prstClr val="black"/>
                </a:solidFill>
                <a:effectLst/>
                <a:uLnTx/>
                <a:uFillTx/>
                <a:latin typeface="Lato"/>
                <a:ea typeface="Lato"/>
                <a:cs typeface="Lato"/>
              </a:rPr>
              <a:t>akotomalala</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 sz="1300" b="0" i="0" u="none" strike="noStrike" kern="1200" cap="none" spc="0" normalizeH="0" baseline="0" noProof="0" dirty="0">
                <a:ln>
                  <a:noFill/>
                </a:ln>
                <a:solidFill>
                  <a:prstClr val="black"/>
                </a:solidFill>
                <a:effectLst/>
                <a:uLnTx/>
                <a:uFillTx/>
                <a:latin typeface="Lato"/>
                <a:ea typeface="Lato"/>
                <a:cs typeface="Lato"/>
              </a:rPr>
              <a:t>WHO Headquarters</a:t>
            </a:r>
            <a:endParaRPr kumimoji="0" lang="en" sz="1300" b="0" i="0" u="none" strike="noStrike" kern="1200" cap="none" spc="0" normalizeH="0" baseline="0" noProof="0" dirty="0">
              <a:ln>
                <a:noFill/>
              </a:ln>
              <a:solidFill>
                <a:prstClr val="black"/>
              </a:solidFill>
              <a:effectLst/>
              <a:uLnTx/>
              <a:uFillTx/>
              <a:latin typeface="Lato"/>
              <a:ea typeface="Lato" charset="0"/>
              <a:cs typeface="Lato" charset="0"/>
            </a:endParaRPr>
          </a:p>
        </p:txBody>
      </p:sp>
      <p:cxnSp>
        <p:nvCxnSpPr>
          <p:cNvPr id="9" name="Straight Connector 8">
            <a:extLst>
              <a:ext uri="{FF2B5EF4-FFF2-40B4-BE49-F238E27FC236}">
                <a16:creationId xmlns:a16="http://schemas.microsoft.com/office/drawing/2014/main" id="{0063C44A-C85D-BF48-8882-CCBEE5C32715}"/>
              </a:ext>
            </a:extLst>
          </p:cNvPr>
          <p:cNvCxnSpPr>
            <a:cxnSpLocks/>
          </p:cNvCxnSpPr>
          <p:nvPr/>
        </p:nvCxnSpPr>
        <p:spPr>
          <a:xfrm flipV="1">
            <a:off x="4644008" y="3655715"/>
            <a:ext cx="0" cy="14877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14DD2D5-81BF-0449-BF5D-4FA0A98608E3}"/>
              </a:ext>
            </a:extLst>
          </p:cNvPr>
          <p:cNvCxnSpPr>
            <a:cxnSpLocks/>
          </p:cNvCxnSpPr>
          <p:nvPr/>
        </p:nvCxnSpPr>
        <p:spPr>
          <a:xfrm flipV="1">
            <a:off x="6850633" y="3655715"/>
            <a:ext cx="0" cy="14877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580436C7-85E7-1F43-9109-23BEA73C9A26}"/>
              </a:ext>
            </a:extLst>
          </p:cNvPr>
          <p:cNvSpPr txBox="1">
            <a:spLocks/>
          </p:cNvSpPr>
          <p:nvPr/>
        </p:nvSpPr>
        <p:spPr>
          <a:xfrm>
            <a:off x="6854852" y="3579862"/>
            <a:ext cx="2176190" cy="644227"/>
          </a:xfrm>
          <a:prstGeom prst="rect">
            <a:avLst/>
          </a:prstGeom>
        </p:spPr>
        <p:txBody>
          <a:bodyPr vert="horz" lIns="91440" tIns="45720" rIns="91440" bIns="45720" rtlCol="0">
            <a:noAutofit/>
          </a:bodyPr>
          <a:lstStyle>
            <a:lvl1pPr marL="0" marR="0" indent="0" algn="l" defTabSz="685800" rtl="0" eaLnBrk="1" fontAlgn="auto" latinLnBrk="0" hangingPunct="1">
              <a:lnSpc>
                <a:spcPct val="100000"/>
              </a:lnSpc>
              <a:spcBef>
                <a:spcPts val="0"/>
              </a:spcBef>
              <a:spcAft>
                <a:spcPts val="0"/>
              </a:spcAft>
              <a:buClrTx/>
              <a:buSzTx/>
              <a:buFontTx/>
              <a:buNone/>
              <a:tabLst/>
              <a:defRPr sz="2100" kern="1200">
                <a:solidFill>
                  <a:schemeClr val="tx1"/>
                </a:solidFill>
                <a:latin typeface="Lato" charset="0"/>
                <a:ea typeface="Lato" charset="0"/>
                <a:cs typeface="Lato" charset="0"/>
              </a:defRPr>
            </a:lvl1pPr>
            <a:lvl2pPr marL="514325" indent="-171442" algn="l" defTabSz="685766" rtl="0" eaLnBrk="1" latinLnBrk="0" hangingPunct="1">
              <a:lnSpc>
                <a:spcPct val="90000"/>
              </a:lnSpc>
              <a:spcBef>
                <a:spcPts val="375"/>
              </a:spcBef>
              <a:buFont typeface="Arial"/>
              <a:buChar char="•"/>
              <a:defRPr sz="1800" kern="1200">
                <a:solidFill>
                  <a:schemeClr val="tx1"/>
                </a:solidFill>
                <a:latin typeface="Lato" charset="0"/>
                <a:ea typeface="Lato" charset="0"/>
                <a:cs typeface="Lato" charset="0"/>
              </a:defRPr>
            </a:lvl2pPr>
            <a:lvl3pPr marL="857207" indent="-171442" algn="l" defTabSz="685766" rtl="0" eaLnBrk="1" latinLnBrk="0" hangingPunct="1">
              <a:lnSpc>
                <a:spcPct val="90000"/>
              </a:lnSpc>
              <a:spcBef>
                <a:spcPts val="375"/>
              </a:spcBef>
              <a:buFont typeface="Arial"/>
              <a:buChar char="•"/>
              <a:defRPr sz="1500" kern="1200">
                <a:solidFill>
                  <a:schemeClr val="tx1"/>
                </a:solidFill>
                <a:latin typeface="Lato" charset="0"/>
                <a:ea typeface="Lato" charset="0"/>
                <a:cs typeface="Lato" charset="0"/>
              </a:defRPr>
            </a:lvl3pPr>
            <a:lvl4pPr marL="1200090" indent="-171442" algn="l" defTabSz="685766" rtl="0" eaLnBrk="1" latinLnBrk="0" hangingPunct="1">
              <a:lnSpc>
                <a:spcPct val="90000"/>
              </a:lnSpc>
              <a:spcBef>
                <a:spcPts val="375"/>
              </a:spcBef>
              <a:buFont typeface="Arial"/>
              <a:buChar char="•"/>
              <a:defRPr sz="1350" kern="1200">
                <a:solidFill>
                  <a:schemeClr val="tx1"/>
                </a:solidFill>
                <a:latin typeface="Lato" charset="0"/>
                <a:ea typeface="Lato" charset="0"/>
                <a:cs typeface="Lato" charset="0"/>
              </a:defRPr>
            </a:lvl4pPr>
            <a:lvl5pPr marL="1542974" indent="-171442" algn="l" defTabSz="685766" rtl="0" eaLnBrk="1" latinLnBrk="0" hangingPunct="1">
              <a:lnSpc>
                <a:spcPct val="90000"/>
              </a:lnSpc>
              <a:spcBef>
                <a:spcPts val="375"/>
              </a:spcBef>
              <a:buFont typeface="Arial"/>
              <a:buChar char="•"/>
              <a:defRPr sz="1350" kern="1200">
                <a:solidFill>
                  <a:schemeClr val="tx1"/>
                </a:solidFill>
                <a:latin typeface="Lato" charset="0"/>
                <a:ea typeface="Lato" charset="0"/>
                <a:cs typeface="Lato" charset="0"/>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 sz="1300" b="1" i="0" u="none" strike="noStrike" kern="1200" cap="none" spc="0" normalizeH="0" baseline="0" noProof="0">
                <a:ln>
                  <a:noFill/>
                </a:ln>
                <a:solidFill>
                  <a:prstClr val="black"/>
                </a:solidFill>
                <a:effectLst/>
                <a:uLnTx/>
                <a:uFillTx/>
                <a:latin typeface="Lato Black" panose="020F0502020204030203" pitchFamily="34" charset="77"/>
                <a:ea typeface="Lato" charset="0"/>
                <a:cs typeface="Lato" charset="0"/>
              </a:rPr>
              <a:t>Bernie Madrid,</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 sz="1300" b="0" i="0" u="none" strike="noStrike" kern="1200" cap="none" spc="0" normalizeH="0" baseline="0" noProof="0">
                <a:ln>
                  <a:noFill/>
                </a:ln>
                <a:solidFill>
                  <a:prstClr val="black"/>
                </a:solidFill>
                <a:effectLst/>
                <a:uLnTx/>
                <a:uFillTx/>
                <a:latin typeface="Lato Light" panose="020F0302020204030203" pitchFamily="34" charset="77"/>
                <a:ea typeface="Lato" charset="0"/>
                <a:cs typeface="Lato" charset="0"/>
              </a:rPr>
              <a:t>Philippines</a:t>
            </a:r>
            <a:endParaRPr kumimoji="0" lang="de-DE" sz="1300" b="0" i="0" u="none" strike="noStrike" kern="1200" cap="none" spc="0" normalizeH="0" baseline="0" noProof="0">
              <a:ln>
                <a:noFill/>
              </a:ln>
              <a:solidFill>
                <a:prstClr val="black"/>
              </a:solidFill>
              <a:effectLst/>
              <a:uLnTx/>
              <a:uFillTx/>
              <a:latin typeface="Lato Light" panose="020F0302020204030203" pitchFamily="34" charset="77"/>
              <a:ea typeface="Lato" charset="0"/>
              <a:cs typeface="Lato" charset="0"/>
            </a:endParaRPr>
          </a:p>
        </p:txBody>
      </p:sp>
    </p:spTree>
    <p:extLst>
      <p:ext uri="{BB962C8B-B14F-4D97-AF65-F5344CB8AC3E}">
        <p14:creationId xmlns:p14="http://schemas.microsoft.com/office/powerpoint/2010/main" val="2783537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B2C3778-3C10-1E42-965E-C83D09FA6B28}"/>
              </a:ext>
            </a:extLst>
          </p:cNvPr>
          <p:cNvCxnSpPr>
            <a:cxnSpLocks/>
          </p:cNvCxnSpPr>
          <p:nvPr/>
        </p:nvCxnSpPr>
        <p:spPr>
          <a:xfrm>
            <a:off x="539552" y="987574"/>
            <a:ext cx="0" cy="355313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1D796EB-C2A6-A845-8F39-50114FEC6F8F}"/>
              </a:ext>
            </a:extLst>
          </p:cNvPr>
          <p:cNvCxnSpPr/>
          <p:nvPr/>
        </p:nvCxnSpPr>
        <p:spPr>
          <a:xfrm>
            <a:off x="2545634" y="987574"/>
            <a:ext cx="0" cy="355313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5A1C9B2-3021-F949-9292-602C58D1F6CA}"/>
              </a:ext>
            </a:extLst>
          </p:cNvPr>
          <p:cNvCxnSpPr/>
          <p:nvPr/>
        </p:nvCxnSpPr>
        <p:spPr>
          <a:xfrm>
            <a:off x="4570376" y="987574"/>
            <a:ext cx="0" cy="355313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ED13D04-4E20-7A4E-910E-57F802E5FE9A}"/>
              </a:ext>
            </a:extLst>
          </p:cNvPr>
          <p:cNvCxnSpPr/>
          <p:nvPr/>
        </p:nvCxnSpPr>
        <p:spPr>
          <a:xfrm>
            <a:off x="6585789" y="987574"/>
            <a:ext cx="0" cy="355313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4ACC13-3278-E44D-8B24-124F9C72117C}"/>
              </a:ext>
            </a:extLst>
          </p:cNvPr>
          <p:cNvCxnSpPr/>
          <p:nvPr/>
        </p:nvCxnSpPr>
        <p:spPr>
          <a:xfrm>
            <a:off x="8545217" y="987574"/>
            <a:ext cx="0" cy="355313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678DA94-489B-5042-94F9-B8CA3C06F8F9}"/>
              </a:ext>
            </a:extLst>
          </p:cNvPr>
          <p:cNvSpPr>
            <a:spLocks noGrp="1"/>
          </p:cNvSpPr>
          <p:nvPr>
            <p:ph type="title"/>
          </p:nvPr>
        </p:nvSpPr>
        <p:spPr/>
        <p:txBody>
          <a:bodyPr/>
          <a:lstStyle/>
          <a:p>
            <a:r>
              <a:rPr lang="de-DE" err="1"/>
              <a:t>Types</a:t>
            </a:r>
            <a:r>
              <a:rPr lang="de-DE"/>
              <a:t> </a:t>
            </a:r>
            <a:r>
              <a:rPr lang="de-DE" err="1"/>
              <a:t>of</a:t>
            </a:r>
            <a:r>
              <a:rPr lang="de-DE"/>
              <a:t> </a:t>
            </a:r>
            <a:r>
              <a:rPr lang="de-DE" err="1"/>
              <a:t>violence</a:t>
            </a:r>
            <a:r>
              <a:rPr lang="de-DE"/>
              <a:t> </a:t>
            </a:r>
            <a:r>
              <a:rPr lang="de-DE" err="1"/>
              <a:t>against</a:t>
            </a:r>
            <a:r>
              <a:rPr lang="de-DE"/>
              <a:t> </a:t>
            </a:r>
            <a:r>
              <a:rPr lang="de-DE" err="1"/>
              <a:t>children</a:t>
            </a:r>
            <a:endParaRPr lang="de-DE"/>
          </a:p>
        </p:txBody>
      </p:sp>
      <p:sp>
        <p:nvSpPr>
          <p:cNvPr id="4" name="Slide Number Placeholder 3">
            <a:extLst>
              <a:ext uri="{FF2B5EF4-FFF2-40B4-BE49-F238E27FC236}">
                <a16:creationId xmlns:a16="http://schemas.microsoft.com/office/drawing/2014/main" id="{4A42739E-5188-7546-A6C9-2F2624EC76D4}"/>
              </a:ext>
            </a:extLst>
          </p:cNvPr>
          <p:cNvSpPr>
            <a:spLocks noGrp="1"/>
          </p:cNvSpPr>
          <p:nvPr>
            <p:ph type="sldNum" sz="quarter" idx="12"/>
          </p:nvPr>
        </p:nvSpPr>
        <p:spPr/>
        <p:txBody>
          <a:bodyPr/>
          <a:lstStyle/>
          <a:p>
            <a:pPr marL="0" marR="0" lvl="0" indent="0" algn="r" defTabSz="685766" rtl="0" eaLnBrk="1" fontAlgn="auto" latinLnBrk="0" hangingPunct="1">
              <a:lnSpc>
                <a:spcPct val="100000"/>
              </a:lnSpc>
              <a:spcBef>
                <a:spcPts val="0"/>
              </a:spcBef>
              <a:spcAft>
                <a:spcPts val="0"/>
              </a:spcAft>
              <a:buClrTx/>
              <a:buSzTx/>
              <a:buFontTx/>
              <a:buNone/>
              <a:tabLst/>
              <a:defRPr/>
            </a:pPr>
            <a:fld id="{3653EAE3-D965-ED4D-8CFF-3330FB4F2C12}" type="slidenum">
              <a:rPr kumimoji="0" lang="en-US" sz="2000" b="0" i="0" u="none" strike="noStrike" kern="1200" cap="none" spc="0" normalizeH="0" baseline="0" noProof="0" smtClean="0">
                <a:ln>
                  <a:noFill/>
                </a:ln>
                <a:solidFill>
                  <a:srgbClr val="E7E6E6">
                    <a:lumMod val="75000"/>
                  </a:srgbClr>
                </a:solidFill>
                <a:effectLst/>
                <a:uLnTx/>
                <a:uFillTx/>
                <a:latin typeface="Lato Light" panose="020F0302020204030203" pitchFamily="34" charset="77"/>
                <a:ea typeface="Lato Light" panose="020F0302020204030203" pitchFamily="34" charset="77"/>
                <a:cs typeface="Lato Light" panose="020F0302020204030203" pitchFamily="34" charset="77"/>
              </a:rPr>
              <a:pPr marL="0" marR="0" lvl="0" indent="0" algn="r" defTabSz="685766" rtl="0" eaLnBrk="1" fontAlgn="auto" latinLnBrk="0" hangingPunct="1">
                <a:lnSpc>
                  <a:spcPct val="100000"/>
                </a:lnSpc>
                <a:spcBef>
                  <a:spcPts val="0"/>
                </a:spcBef>
                <a:spcAft>
                  <a:spcPts val="0"/>
                </a:spcAft>
                <a:buClrTx/>
                <a:buSzTx/>
                <a:buFontTx/>
                <a:buNone/>
                <a:tabLst/>
                <a:defRPr/>
              </a:pPr>
              <a:t>10</a:t>
            </a:fld>
            <a:endParaRPr kumimoji="0" lang="en-US" sz="2000" b="0" i="0" u="none" strike="noStrike" kern="1200" cap="none" spc="0" normalizeH="0" baseline="0" noProof="0">
              <a:ln>
                <a:noFill/>
              </a:ln>
              <a:solidFill>
                <a:srgbClr val="E7E6E6">
                  <a:lumMod val="75000"/>
                </a:srgbClr>
              </a:solidFill>
              <a:effectLst/>
              <a:uLnTx/>
              <a:uFillTx/>
              <a:latin typeface="Lato Light" panose="020F0302020204030203" pitchFamily="34" charset="77"/>
              <a:ea typeface="Lato Light" panose="020F0302020204030203" pitchFamily="34" charset="77"/>
              <a:cs typeface="Lato Light" panose="020F0302020204030203" pitchFamily="34" charset="77"/>
            </a:endParaRPr>
          </a:p>
        </p:txBody>
      </p:sp>
      <p:pic>
        <p:nvPicPr>
          <p:cNvPr id="7" name="Picture 6">
            <a:extLst>
              <a:ext uri="{FF2B5EF4-FFF2-40B4-BE49-F238E27FC236}">
                <a16:creationId xmlns:a16="http://schemas.microsoft.com/office/drawing/2014/main" id="{DE6A0418-DFB1-C148-95C5-97FE2F733B28}"/>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b="82097"/>
          <a:stretch/>
        </p:blipFill>
        <p:spPr>
          <a:xfrm>
            <a:off x="809286" y="1779663"/>
            <a:ext cx="7529212" cy="456928"/>
          </a:xfrm>
          <a:prstGeom prst="rect">
            <a:avLst/>
          </a:prstGeom>
        </p:spPr>
      </p:pic>
      <p:grpSp>
        <p:nvGrpSpPr>
          <p:cNvPr id="5" name="Group 4">
            <a:extLst>
              <a:ext uri="{FF2B5EF4-FFF2-40B4-BE49-F238E27FC236}">
                <a16:creationId xmlns:a16="http://schemas.microsoft.com/office/drawing/2014/main" id="{1D31ECD3-C68D-3544-969D-DFA43104DC79}"/>
              </a:ext>
            </a:extLst>
          </p:cNvPr>
          <p:cNvGrpSpPr/>
          <p:nvPr/>
        </p:nvGrpSpPr>
        <p:grpSpPr>
          <a:xfrm>
            <a:off x="790624" y="1029835"/>
            <a:ext cx="1457284" cy="669015"/>
            <a:chOff x="790624" y="1029835"/>
            <a:chExt cx="1457284" cy="669015"/>
          </a:xfrm>
        </p:grpSpPr>
        <p:sp>
          <p:nvSpPr>
            <p:cNvPr id="16" name="Title 1">
              <a:extLst>
                <a:ext uri="{FF2B5EF4-FFF2-40B4-BE49-F238E27FC236}">
                  <a16:creationId xmlns:a16="http://schemas.microsoft.com/office/drawing/2014/main" id="{C16170BF-83F7-3E43-AE74-00EFC540BF80}"/>
                </a:ext>
              </a:extLst>
            </p:cNvPr>
            <p:cNvSpPr txBox="1">
              <a:spLocks/>
            </p:cNvSpPr>
            <p:nvPr/>
          </p:nvSpPr>
          <p:spPr>
            <a:xfrm>
              <a:off x="790624" y="1402737"/>
              <a:ext cx="1457284" cy="29611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marL="0" marR="0" lvl="0" indent="0" algn="ctr" defTabSz="685766" rtl="0" eaLnBrk="1" fontAlgn="auto" latinLnBrk="0" hangingPunct="1">
                <a:lnSpc>
                  <a:spcPct val="90000"/>
                </a:lnSpc>
                <a:spcBef>
                  <a:spcPct val="0"/>
                </a:spcBef>
                <a:spcAft>
                  <a:spcPts val="0"/>
                </a:spcAft>
                <a:buClrTx/>
                <a:buSzTx/>
                <a:buFontTx/>
                <a:buNone/>
                <a:tabLst/>
                <a:defRPr/>
              </a:pPr>
              <a:r>
                <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rPr>
                <a:t>&lt;5 </a:t>
              </a:r>
              <a:r>
                <a:rPr kumimoji="0" lang="de-DE" sz="1200" b="0" i="1" u="none" strike="noStrike" kern="1200" cap="none" spc="0" normalizeH="0" baseline="0" noProof="0" err="1">
                  <a:ln>
                    <a:noFill/>
                  </a:ln>
                  <a:solidFill>
                    <a:prstClr val="black"/>
                  </a:solidFill>
                  <a:effectLst/>
                  <a:uLnTx/>
                  <a:uFillTx/>
                  <a:latin typeface="Lato Light" panose="020F0302020204030203" pitchFamily="34" charset="77"/>
                  <a:ea typeface="Lato Black" charset="0"/>
                  <a:cs typeface="Lato Black" charset="0"/>
                </a:rPr>
                <a:t>years</a:t>
              </a:r>
              <a:r>
                <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rPr>
                <a:t> </a:t>
              </a:r>
              <a:r>
                <a:rPr kumimoji="0" lang="de-DE" sz="1200" b="0" i="1" u="none" strike="noStrike" kern="1200" cap="none" spc="0" normalizeH="0" baseline="0" noProof="0" err="1">
                  <a:ln>
                    <a:noFill/>
                  </a:ln>
                  <a:solidFill>
                    <a:prstClr val="black"/>
                  </a:solidFill>
                  <a:effectLst/>
                  <a:uLnTx/>
                  <a:uFillTx/>
                  <a:latin typeface="Lato Light" panose="020F0302020204030203" pitchFamily="34" charset="77"/>
                  <a:ea typeface="Lato Black" charset="0"/>
                  <a:cs typeface="Lato Black" charset="0"/>
                </a:rPr>
                <a:t>old</a:t>
              </a:r>
              <a:endPar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endParaRPr>
            </a:p>
          </p:txBody>
        </p:sp>
        <p:pic>
          <p:nvPicPr>
            <p:cNvPr id="21" name="Graphic 20">
              <a:extLst>
                <a:ext uri="{FF2B5EF4-FFF2-40B4-BE49-F238E27FC236}">
                  <a16:creationId xmlns:a16="http://schemas.microsoft.com/office/drawing/2014/main" id="{5EB13D5C-92E4-5743-9C3E-155DD60A9156}"/>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323939" y="1029835"/>
              <a:ext cx="390654" cy="390654"/>
            </a:xfrm>
            <a:prstGeom prst="rect">
              <a:avLst/>
            </a:prstGeom>
          </p:spPr>
        </p:pic>
      </p:grpSp>
      <p:grpSp>
        <p:nvGrpSpPr>
          <p:cNvPr id="6" name="Group 5">
            <a:extLst>
              <a:ext uri="{FF2B5EF4-FFF2-40B4-BE49-F238E27FC236}">
                <a16:creationId xmlns:a16="http://schemas.microsoft.com/office/drawing/2014/main" id="{FEDF682B-656D-1D4E-94A1-F65E649C3B01}"/>
              </a:ext>
            </a:extLst>
          </p:cNvPr>
          <p:cNvGrpSpPr/>
          <p:nvPr/>
        </p:nvGrpSpPr>
        <p:grpSpPr>
          <a:xfrm>
            <a:off x="2815367" y="987574"/>
            <a:ext cx="1457284" cy="711276"/>
            <a:chOff x="2815367" y="987574"/>
            <a:chExt cx="1457284" cy="711276"/>
          </a:xfrm>
        </p:grpSpPr>
        <p:sp>
          <p:nvSpPr>
            <p:cNvPr id="17" name="Title 1">
              <a:extLst>
                <a:ext uri="{FF2B5EF4-FFF2-40B4-BE49-F238E27FC236}">
                  <a16:creationId xmlns:a16="http://schemas.microsoft.com/office/drawing/2014/main" id="{DD9962B5-F34A-8A48-BBAA-1031C689F945}"/>
                </a:ext>
              </a:extLst>
            </p:cNvPr>
            <p:cNvSpPr txBox="1">
              <a:spLocks/>
            </p:cNvSpPr>
            <p:nvPr/>
          </p:nvSpPr>
          <p:spPr>
            <a:xfrm>
              <a:off x="2815367" y="1402737"/>
              <a:ext cx="1457284" cy="29611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marL="0" marR="0" lvl="0" indent="0" algn="ctr" defTabSz="685766" rtl="0" eaLnBrk="1" fontAlgn="auto" latinLnBrk="0" hangingPunct="1">
                <a:lnSpc>
                  <a:spcPct val="90000"/>
                </a:lnSpc>
                <a:spcBef>
                  <a:spcPct val="0"/>
                </a:spcBef>
                <a:spcAft>
                  <a:spcPts val="0"/>
                </a:spcAft>
                <a:buClrTx/>
                <a:buSzTx/>
                <a:buFontTx/>
                <a:buNone/>
                <a:tabLst/>
                <a:defRPr/>
              </a:pPr>
              <a:r>
                <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rPr>
                <a:t>5-10 </a:t>
              </a:r>
              <a:r>
                <a:rPr kumimoji="0" lang="de-DE" sz="1200" b="0" i="1" u="none" strike="noStrike" kern="1200" cap="none" spc="0" normalizeH="0" baseline="0" noProof="0" err="1">
                  <a:ln>
                    <a:noFill/>
                  </a:ln>
                  <a:solidFill>
                    <a:prstClr val="black"/>
                  </a:solidFill>
                  <a:effectLst/>
                  <a:uLnTx/>
                  <a:uFillTx/>
                  <a:latin typeface="Lato Light" panose="020F0302020204030203" pitchFamily="34" charset="77"/>
                  <a:ea typeface="Lato Black" charset="0"/>
                  <a:cs typeface="Lato Black" charset="0"/>
                </a:rPr>
                <a:t>years</a:t>
              </a:r>
              <a:r>
                <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rPr>
                <a:t> </a:t>
              </a:r>
              <a:r>
                <a:rPr kumimoji="0" lang="de-DE" sz="1200" b="0" i="1" u="none" strike="noStrike" kern="1200" cap="none" spc="0" normalizeH="0" baseline="0" noProof="0" err="1">
                  <a:ln>
                    <a:noFill/>
                  </a:ln>
                  <a:solidFill>
                    <a:prstClr val="black"/>
                  </a:solidFill>
                  <a:effectLst/>
                  <a:uLnTx/>
                  <a:uFillTx/>
                  <a:latin typeface="Lato Light" panose="020F0302020204030203" pitchFamily="34" charset="77"/>
                  <a:ea typeface="Lato Black" charset="0"/>
                  <a:cs typeface="Lato Black" charset="0"/>
                </a:rPr>
                <a:t>old</a:t>
              </a:r>
              <a:endPar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endParaRPr>
            </a:p>
          </p:txBody>
        </p:sp>
        <p:pic>
          <p:nvPicPr>
            <p:cNvPr id="23" name="Graphic 22">
              <a:extLst>
                <a:ext uri="{FF2B5EF4-FFF2-40B4-BE49-F238E27FC236}">
                  <a16:creationId xmlns:a16="http://schemas.microsoft.com/office/drawing/2014/main" id="{88DC7BDE-9AA3-1E44-BA3A-FB6DB4B7973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323505" y="987574"/>
              <a:ext cx="441008" cy="441008"/>
            </a:xfrm>
            <a:prstGeom prst="rect">
              <a:avLst/>
            </a:prstGeom>
          </p:spPr>
        </p:pic>
      </p:grpSp>
      <p:grpSp>
        <p:nvGrpSpPr>
          <p:cNvPr id="8" name="Group 7">
            <a:extLst>
              <a:ext uri="{FF2B5EF4-FFF2-40B4-BE49-F238E27FC236}">
                <a16:creationId xmlns:a16="http://schemas.microsoft.com/office/drawing/2014/main" id="{3077200A-5050-AC4D-84EA-9B6682410B97}"/>
              </a:ext>
            </a:extLst>
          </p:cNvPr>
          <p:cNvGrpSpPr/>
          <p:nvPr/>
        </p:nvGrpSpPr>
        <p:grpSpPr>
          <a:xfrm>
            <a:off x="4802788" y="991953"/>
            <a:ext cx="1457284" cy="706897"/>
            <a:chOff x="4802788" y="991953"/>
            <a:chExt cx="1457284" cy="706897"/>
          </a:xfrm>
        </p:grpSpPr>
        <p:sp>
          <p:nvSpPr>
            <p:cNvPr id="18" name="Title 1">
              <a:extLst>
                <a:ext uri="{FF2B5EF4-FFF2-40B4-BE49-F238E27FC236}">
                  <a16:creationId xmlns:a16="http://schemas.microsoft.com/office/drawing/2014/main" id="{EF8BB961-539E-E44D-8DC9-96C657EFA27B}"/>
                </a:ext>
              </a:extLst>
            </p:cNvPr>
            <p:cNvSpPr txBox="1">
              <a:spLocks/>
            </p:cNvSpPr>
            <p:nvPr/>
          </p:nvSpPr>
          <p:spPr>
            <a:xfrm>
              <a:off x="4802788" y="1402737"/>
              <a:ext cx="1457284" cy="29611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marL="0" marR="0" lvl="0" indent="0" algn="ctr" defTabSz="685766" rtl="0" eaLnBrk="1" fontAlgn="auto" latinLnBrk="0" hangingPunct="1">
                <a:lnSpc>
                  <a:spcPct val="90000"/>
                </a:lnSpc>
                <a:spcBef>
                  <a:spcPct val="0"/>
                </a:spcBef>
                <a:spcAft>
                  <a:spcPts val="0"/>
                </a:spcAft>
                <a:buClrTx/>
                <a:buSzTx/>
                <a:buFontTx/>
                <a:buNone/>
                <a:tabLst/>
                <a:defRPr/>
              </a:pPr>
              <a:r>
                <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rPr>
                <a:t>11-17 </a:t>
              </a:r>
              <a:r>
                <a:rPr kumimoji="0" lang="de-DE" sz="1200" b="0" i="1" u="none" strike="noStrike" kern="1200" cap="none" spc="0" normalizeH="0" baseline="0" noProof="0" err="1">
                  <a:ln>
                    <a:noFill/>
                  </a:ln>
                  <a:solidFill>
                    <a:prstClr val="black"/>
                  </a:solidFill>
                  <a:effectLst/>
                  <a:uLnTx/>
                  <a:uFillTx/>
                  <a:latin typeface="Lato Light" panose="020F0302020204030203" pitchFamily="34" charset="77"/>
                  <a:ea typeface="Lato Black" charset="0"/>
                  <a:cs typeface="Lato Black" charset="0"/>
                </a:rPr>
                <a:t>years</a:t>
              </a:r>
              <a:r>
                <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rPr>
                <a:t> </a:t>
              </a:r>
              <a:r>
                <a:rPr kumimoji="0" lang="de-DE" sz="1200" b="0" i="1" u="none" strike="noStrike" kern="1200" cap="none" spc="0" normalizeH="0" baseline="0" noProof="0" err="1">
                  <a:ln>
                    <a:noFill/>
                  </a:ln>
                  <a:solidFill>
                    <a:prstClr val="black"/>
                  </a:solidFill>
                  <a:effectLst/>
                  <a:uLnTx/>
                  <a:uFillTx/>
                  <a:latin typeface="Lato Light" panose="020F0302020204030203" pitchFamily="34" charset="77"/>
                  <a:ea typeface="Lato Black" charset="0"/>
                  <a:cs typeface="Lato Black" charset="0"/>
                </a:rPr>
                <a:t>old</a:t>
              </a:r>
              <a:endPar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endParaRPr>
            </a:p>
          </p:txBody>
        </p:sp>
        <p:grpSp>
          <p:nvGrpSpPr>
            <p:cNvPr id="35" name="Group 34">
              <a:extLst>
                <a:ext uri="{FF2B5EF4-FFF2-40B4-BE49-F238E27FC236}">
                  <a16:creationId xmlns:a16="http://schemas.microsoft.com/office/drawing/2014/main" id="{4BE39929-B956-5E44-97A0-1AE26504972A}"/>
                </a:ext>
              </a:extLst>
            </p:cNvPr>
            <p:cNvGrpSpPr/>
            <p:nvPr/>
          </p:nvGrpSpPr>
          <p:grpSpPr>
            <a:xfrm>
              <a:off x="5176666" y="991953"/>
              <a:ext cx="709529" cy="396711"/>
              <a:chOff x="5267294" y="880305"/>
              <a:chExt cx="709529" cy="396711"/>
            </a:xfrm>
          </p:grpSpPr>
          <p:pic>
            <p:nvPicPr>
              <p:cNvPr id="27" name="Graphic 26">
                <a:extLst>
                  <a:ext uri="{FF2B5EF4-FFF2-40B4-BE49-F238E27FC236}">
                    <a16:creationId xmlns:a16="http://schemas.microsoft.com/office/drawing/2014/main" id="{A757D246-3272-4945-BD88-B4A173DA0B0D}"/>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267294" y="880305"/>
                <a:ext cx="396711" cy="396711"/>
              </a:xfrm>
              <a:prstGeom prst="rect">
                <a:avLst/>
              </a:prstGeom>
            </p:spPr>
          </p:pic>
          <p:pic>
            <p:nvPicPr>
              <p:cNvPr id="29" name="Graphic 28">
                <a:extLst>
                  <a:ext uri="{FF2B5EF4-FFF2-40B4-BE49-F238E27FC236}">
                    <a16:creationId xmlns:a16="http://schemas.microsoft.com/office/drawing/2014/main" id="{3C9C76E4-E4B3-4D4D-9411-B58E2000934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580112" y="880305"/>
                <a:ext cx="396711" cy="396711"/>
              </a:xfrm>
              <a:prstGeom prst="rect">
                <a:avLst/>
              </a:prstGeom>
            </p:spPr>
          </p:pic>
        </p:grpSp>
      </p:grpSp>
      <p:grpSp>
        <p:nvGrpSpPr>
          <p:cNvPr id="9" name="Group 8">
            <a:extLst>
              <a:ext uri="{FF2B5EF4-FFF2-40B4-BE49-F238E27FC236}">
                <a16:creationId xmlns:a16="http://schemas.microsoft.com/office/drawing/2014/main" id="{D43E9CBC-437B-414F-9F39-D78F5E6EBDF8}"/>
              </a:ext>
            </a:extLst>
          </p:cNvPr>
          <p:cNvGrpSpPr/>
          <p:nvPr/>
        </p:nvGrpSpPr>
        <p:grpSpPr>
          <a:xfrm>
            <a:off x="6818200" y="987574"/>
            <a:ext cx="1457284" cy="711276"/>
            <a:chOff x="6818200" y="987574"/>
            <a:chExt cx="1457284" cy="711276"/>
          </a:xfrm>
        </p:grpSpPr>
        <p:sp>
          <p:nvSpPr>
            <p:cNvPr id="19" name="Title 1">
              <a:extLst>
                <a:ext uri="{FF2B5EF4-FFF2-40B4-BE49-F238E27FC236}">
                  <a16:creationId xmlns:a16="http://schemas.microsoft.com/office/drawing/2014/main" id="{53DC1AEE-B610-1F4E-BA67-43A6C0BFE729}"/>
                </a:ext>
              </a:extLst>
            </p:cNvPr>
            <p:cNvSpPr txBox="1">
              <a:spLocks/>
            </p:cNvSpPr>
            <p:nvPr/>
          </p:nvSpPr>
          <p:spPr>
            <a:xfrm>
              <a:off x="6818200" y="1402737"/>
              <a:ext cx="1457284" cy="296113"/>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marL="0" marR="0" lvl="0" indent="0" algn="ctr" defTabSz="685766" rtl="0" eaLnBrk="1" fontAlgn="auto" latinLnBrk="0" hangingPunct="1">
                <a:lnSpc>
                  <a:spcPct val="90000"/>
                </a:lnSpc>
                <a:spcBef>
                  <a:spcPct val="0"/>
                </a:spcBef>
                <a:spcAft>
                  <a:spcPts val="0"/>
                </a:spcAft>
                <a:buClrTx/>
                <a:buSzTx/>
                <a:buFontTx/>
                <a:buNone/>
                <a:tabLst/>
                <a:defRPr/>
              </a:pPr>
              <a:r>
                <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rPr>
                <a:t>18+ </a:t>
              </a:r>
              <a:r>
                <a:rPr kumimoji="0" lang="de-DE" sz="1200" b="0" i="1" u="none" strike="noStrike" kern="1200" cap="none" spc="0" normalizeH="0" baseline="0" noProof="0" err="1">
                  <a:ln>
                    <a:noFill/>
                  </a:ln>
                  <a:solidFill>
                    <a:prstClr val="black"/>
                  </a:solidFill>
                  <a:effectLst/>
                  <a:uLnTx/>
                  <a:uFillTx/>
                  <a:latin typeface="Lato Light" panose="020F0302020204030203" pitchFamily="34" charset="77"/>
                  <a:ea typeface="Lato Black" charset="0"/>
                  <a:cs typeface="Lato Black" charset="0"/>
                </a:rPr>
                <a:t>years</a:t>
              </a:r>
              <a:r>
                <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rPr>
                <a:t> </a:t>
              </a:r>
              <a:r>
                <a:rPr kumimoji="0" lang="de-DE" sz="1200" b="0" i="1" u="none" strike="noStrike" kern="1200" cap="none" spc="0" normalizeH="0" baseline="0" noProof="0" err="1">
                  <a:ln>
                    <a:noFill/>
                  </a:ln>
                  <a:solidFill>
                    <a:prstClr val="black"/>
                  </a:solidFill>
                  <a:effectLst/>
                  <a:uLnTx/>
                  <a:uFillTx/>
                  <a:latin typeface="Lato Light" panose="020F0302020204030203" pitchFamily="34" charset="77"/>
                  <a:ea typeface="Lato Black" charset="0"/>
                  <a:cs typeface="Lato Black" charset="0"/>
                </a:rPr>
                <a:t>old</a:t>
              </a:r>
              <a:endParaRPr kumimoji="0" lang="de-DE" sz="1200" b="0" i="1" u="none" strike="noStrike" kern="1200" cap="none" spc="0" normalizeH="0" baseline="0" noProof="0">
                <a:ln>
                  <a:noFill/>
                </a:ln>
                <a:solidFill>
                  <a:prstClr val="black"/>
                </a:solidFill>
                <a:effectLst/>
                <a:uLnTx/>
                <a:uFillTx/>
                <a:latin typeface="Lato Light" panose="020F0302020204030203" pitchFamily="34" charset="77"/>
                <a:ea typeface="Lato Black" charset="0"/>
                <a:cs typeface="Lato Black" charset="0"/>
              </a:endParaRPr>
            </a:p>
          </p:txBody>
        </p:sp>
        <p:grpSp>
          <p:nvGrpSpPr>
            <p:cNvPr id="36" name="Group 35">
              <a:extLst>
                <a:ext uri="{FF2B5EF4-FFF2-40B4-BE49-F238E27FC236}">
                  <a16:creationId xmlns:a16="http://schemas.microsoft.com/office/drawing/2014/main" id="{DF58409F-E678-934C-8A90-F62554B2EB60}"/>
                </a:ext>
              </a:extLst>
            </p:cNvPr>
            <p:cNvGrpSpPr/>
            <p:nvPr/>
          </p:nvGrpSpPr>
          <p:grpSpPr>
            <a:xfrm>
              <a:off x="7161767" y="987574"/>
              <a:ext cx="770150" cy="400452"/>
              <a:chOff x="7127940" y="875926"/>
              <a:chExt cx="770150" cy="400452"/>
            </a:xfrm>
          </p:grpSpPr>
          <p:pic>
            <p:nvPicPr>
              <p:cNvPr id="32" name="Graphic 31">
                <a:extLst>
                  <a:ext uri="{FF2B5EF4-FFF2-40B4-BE49-F238E27FC236}">
                    <a16:creationId xmlns:a16="http://schemas.microsoft.com/office/drawing/2014/main" id="{13183347-DE41-7044-BD05-7902B6E90A5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501702" y="875926"/>
                <a:ext cx="396388" cy="396388"/>
              </a:xfrm>
              <a:prstGeom prst="rect">
                <a:avLst/>
              </a:prstGeom>
            </p:spPr>
          </p:pic>
          <p:pic>
            <p:nvPicPr>
              <p:cNvPr id="34" name="Graphic 33">
                <a:extLst>
                  <a:ext uri="{FF2B5EF4-FFF2-40B4-BE49-F238E27FC236}">
                    <a16:creationId xmlns:a16="http://schemas.microsoft.com/office/drawing/2014/main" id="{2A445C6D-E2E0-9845-92E4-F6210EB07AB2}"/>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127940" y="879990"/>
                <a:ext cx="396388" cy="396388"/>
              </a:xfrm>
              <a:prstGeom prst="rect">
                <a:avLst/>
              </a:prstGeom>
            </p:spPr>
          </p:pic>
        </p:grpSp>
      </p:grpSp>
      <p:pic>
        <p:nvPicPr>
          <p:cNvPr id="28" name="Picture 27">
            <a:extLst>
              <a:ext uri="{FF2B5EF4-FFF2-40B4-BE49-F238E27FC236}">
                <a16:creationId xmlns:a16="http://schemas.microsoft.com/office/drawing/2014/main" id="{ED092A98-B7F9-0B4E-9E96-B81884A3960C}"/>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t="16962" b="66144"/>
          <a:stretch/>
        </p:blipFill>
        <p:spPr>
          <a:xfrm>
            <a:off x="809286" y="2212577"/>
            <a:ext cx="7529212" cy="431182"/>
          </a:xfrm>
          <a:prstGeom prst="rect">
            <a:avLst/>
          </a:prstGeom>
        </p:spPr>
      </p:pic>
      <p:pic>
        <p:nvPicPr>
          <p:cNvPr id="30" name="Picture 29">
            <a:extLst>
              <a:ext uri="{FF2B5EF4-FFF2-40B4-BE49-F238E27FC236}">
                <a16:creationId xmlns:a16="http://schemas.microsoft.com/office/drawing/2014/main" id="{D7614E9D-0C99-4F4C-8F30-C146E90CF2EB}"/>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t="33856" b="47962"/>
          <a:stretch/>
        </p:blipFill>
        <p:spPr>
          <a:xfrm>
            <a:off x="809286" y="2643759"/>
            <a:ext cx="7529212" cy="464042"/>
          </a:xfrm>
          <a:prstGeom prst="rect">
            <a:avLst/>
          </a:prstGeom>
        </p:spPr>
      </p:pic>
      <p:pic>
        <p:nvPicPr>
          <p:cNvPr id="31" name="Picture 30">
            <a:extLst>
              <a:ext uri="{FF2B5EF4-FFF2-40B4-BE49-F238E27FC236}">
                <a16:creationId xmlns:a16="http://schemas.microsoft.com/office/drawing/2014/main" id="{D75C88F9-99E9-4948-A841-3C653387B470}"/>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t="50784" b="32288"/>
          <a:stretch/>
        </p:blipFill>
        <p:spPr>
          <a:xfrm>
            <a:off x="809286" y="3075806"/>
            <a:ext cx="7529212" cy="432047"/>
          </a:xfrm>
          <a:prstGeom prst="rect">
            <a:avLst/>
          </a:prstGeom>
        </p:spPr>
      </p:pic>
      <p:pic>
        <p:nvPicPr>
          <p:cNvPr id="33" name="Picture 32">
            <a:extLst>
              <a:ext uri="{FF2B5EF4-FFF2-40B4-BE49-F238E27FC236}">
                <a16:creationId xmlns:a16="http://schemas.microsoft.com/office/drawing/2014/main" id="{D5BB3155-2E70-7D47-ABF4-61C97C212647}"/>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t="67712" b="12539"/>
          <a:stretch/>
        </p:blipFill>
        <p:spPr>
          <a:xfrm>
            <a:off x="809286" y="3507853"/>
            <a:ext cx="7529212" cy="504057"/>
          </a:xfrm>
          <a:prstGeom prst="rect">
            <a:avLst/>
          </a:prstGeom>
        </p:spPr>
      </p:pic>
      <p:pic>
        <p:nvPicPr>
          <p:cNvPr id="37" name="Picture 36">
            <a:extLst>
              <a:ext uri="{FF2B5EF4-FFF2-40B4-BE49-F238E27FC236}">
                <a16:creationId xmlns:a16="http://schemas.microsoft.com/office/drawing/2014/main" id="{717C893C-334E-7641-BF6D-259D46C7DBDE}"/>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t="87461"/>
          <a:stretch/>
        </p:blipFill>
        <p:spPr>
          <a:xfrm>
            <a:off x="809286" y="4011910"/>
            <a:ext cx="7529212" cy="320027"/>
          </a:xfrm>
          <a:prstGeom prst="rect">
            <a:avLst/>
          </a:prstGeom>
        </p:spPr>
      </p:pic>
      <p:pic>
        <p:nvPicPr>
          <p:cNvPr id="38" name="Picture 37">
            <a:extLst>
              <a:ext uri="{FF2B5EF4-FFF2-40B4-BE49-F238E27FC236}">
                <a16:creationId xmlns:a16="http://schemas.microsoft.com/office/drawing/2014/main" id="{4EA9B24F-443E-ED40-BFB3-5517140DB4F9}"/>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t="-153"/>
          <a:stretch/>
        </p:blipFill>
        <p:spPr>
          <a:xfrm>
            <a:off x="809286" y="1775763"/>
            <a:ext cx="7529212" cy="2556173"/>
          </a:xfrm>
          <a:prstGeom prst="rect">
            <a:avLst/>
          </a:prstGeom>
        </p:spPr>
      </p:pic>
    </p:spTree>
    <p:extLst>
      <p:ext uri="{BB962C8B-B14F-4D97-AF65-F5344CB8AC3E}">
        <p14:creationId xmlns:p14="http://schemas.microsoft.com/office/powerpoint/2010/main" val="227731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subTnLst>
                                    <p:animClr clrSpc="rgb" dir="cw">
                                      <p:cBhvr override="childStyle">
                                        <p:cTn dur="1" fill="hold" display="0" masterRel="nextClick" afterEffect="1"/>
                                        <p:tgtEl>
                                          <p:spTgt spid="7"/>
                                        </p:tgtEl>
                                        <p:attrNameLst>
                                          <p:attrName>ppt_c</p:attrName>
                                        </p:attrNameLst>
                                      </p:cBhvr>
                                      <p:to>
                                        <a:srgbClr val="D5D5D5"/>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subTnLst>
                                    <p:animClr clrSpc="rgb" dir="cw">
                                      <p:cBhvr override="childStyle">
                                        <p:cTn dur="1" fill="hold" display="0" masterRel="nextClick" afterEffect="1"/>
                                        <p:tgtEl>
                                          <p:spTgt spid="28"/>
                                        </p:tgtEl>
                                        <p:attrNameLst>
                                          <p:attrName>ppt_c</p:attrName>
                                        </p:attrNameLst>
                                      </p:cBhvr>
                                      <p:to>
                                        <a:srgbClr val="D5D5D5"/>
                                      </p:to>
                                    </p:animClr>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subTnLst>
                                    <p:animClr clrSpc="rgb" dir="cw">
                                      <p:cBhvr override="childStyle">
                                        <p:cTn dur="1" fill="hold" display="0" masterRel="nextClick" afterEffect="1"/>
                                        <p:tgtEl>
                                          <p:spTgt spid="30"/>
                                        </p:tgtEl>
                                        <p:attrNameLst>
                                          <p:attrName>ppt_c</p:attrName>
                                        </p:attrNameLst>
                                      </p:cBhvr>
                                      <p:to>
                                        <a:srgbClr val="D5D5D5"/>
                                      </p:to>
                                    </p:animClr>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subTnLst>
                                    <p:animClr clrSpc="rgb" dir="cw">
                                      <p:cBhvr override="childStyle">
                                        <p:cTn dur="1" fill="hold" display="0" masterRel="nextClick" afterEffect="1"/>
                                        <p:tgtEl>
                                          <p:spTgt spid="31"/>
                                        </p:tgtEl>
                                        <p:attrNameLst>
                                          <p:attrName>ppt_c</p:attrName>
                                        </p:attrNameLst>
                                      </p:cBhvr>
                                      <p:to>
                                        <a:srgbClr val="D5D5D5"/>
                                      </p:to>
                                    </p:animClr>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subTnLst>
                                    <p:animClr clrSpc="rgb" dir="cw">
                                      <p:cBhvr override="childStyle">
                                        <p:cTn dur="1" fill="hold" display="0" masterRel="nextClick" afterEffect="1"/>
                                        <p:tgtEl>
                                          <p:spTgt spid="33"/>
                                        </p:tgtEl>
                                        <p:attrNameLst>
                                          <p:attrName>ppt_c</p:attrName>
                                        </p:attrNameLst>
                                      </p:cBhvr>
                                      <p:to>
                                        <a:srgbClr val="D5D5D5"/>
                                      </p:to>
                                    </p:animClr>
                                  </p:sub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wipe(left)">
                                      <p:cBhvr>
                                        <p:cTn id="32" dur="500"/>
                                        <p:tgtEl>
                                          <p:spTgt spid="37"/>
                                        </p:tgtEl>
                                      </p:cBhvr>
                                    </p:animEffect>
                                  </p:childTnLst>
                                  <p:subTnLst>
                                    <p:animClr clrSpc="rgb" dir="cw">
                                      <p:cBhvr override="childStyle">
                                        <p:cTn dur="1" fill="hold" display="0" masterRel="nextClick" afterEffect="1"/>
                                        <p:tgtEl>
                                          <p:spTgt spid="37"/>
                                        </p:tgtEl>
                                        <p:attrNameLst>
                                          <p:attrName>ppt_c</p:attrName>
                                        </p:attrNameLst>
                                      </p:cBhvr>
                                      <p:to>
                                        <a:srgbClr val="D5D5D5"/>
                                      </p:to>
                                    </p:animClr>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6957F63-C7C8-954C-8144-1B7103BEC614}"/>
              </a:ext>
            </a:extLst>
          </p:cNvPr>
          <p:cNvSpPr>
            <a:spLocks noGrp="1"/>
          </p:cNvSpPr>
          <p:nvPr>
            <p:ph type="ftr" sz="quarter" idx="4294967295"/>
          </p:nvPr>
        </p:nvSpPr>
        <p:spPr>
          <a:xfrm>
            <a:off x="1101184" y="5380062"/>
            <a:ext cx="4878362" cy="273844"/>
          </a:xfrm>
        </p:spPr>
        <p:txBody>
          <a:bodyPr/>
          <a:lstStyle/>
          <a:p>
            <a:endParaRPr lang="en-US"/>
          </a:p>
        </p:txBody>
      </p:sp>
      <p:sp>
        <p:nvSpPr>
          <p:cNvPr id="4" name="Slide Number Placeholder 3">
            <a:extLst>
              <a:ext uri="{FF2B5EF4-FFF2-40B4-BE49-F238E27FC236}">
                <a16:creationId xmlns:a16="http://schemas.microsoft.com/office/drawing/2014/main" id="{13A6F631-D6EB-D648-90BE-FDCAA3444A98}"/>
              </a:ext>
            </a:extLst>
          </p:cNvPr>
          <p:cNvSpPr>
            <a:spLocks noGrp="1"/>
          </p:cNvSpPr>
          <p:nvPr>
            <p:ph type="sldNum" sz="quarter" idx="12"/>
          </p:nvPr>
        </p:nvSpPr>
        <p:spPr/>
        <p:txBody>
          <a:bodyPr/>
          <a:lstStyle/>
          <a:p>
            <a:fld id="{3653EAE3-D965-ED4D-8CFF-3330FB4F2C12}" type="slidenum">
              <a:rPr lang="en-US" smtClean="0"/>
              <a:pPr/>
              <a:t>11</a:t>
            </a:fld>
            <a:endParaRPr lang="en-US"/>
          </a:p>
        </p:txBody>
      </p:sp>
      <p:sp>
        <p:nvSpPr>
          <p:cNvPr id="7" name="Rounded Rectangle 6">
            <a:extLst>
              <a:ext uri="{FF2B5EF4-FFF2-40B4-BE49-F238E27FC236}">
                <a16:creationId xmlns:a16="http://schemas.microsoft.com/office/drawing/2014/main" id="{4F6C2680-5557-6649-9466-738DBBC36C68}"/>
              </a:ext>
            </a:extLst>
          </p:cNvPr>
          <p:cNvSpPr/>
          <p:nvPr/>
        </p:nvSpPr>
        <p:spPr>
          <a:xfrm>
            <a:off x="-1332656" y="1203598"/>
            <a:ext cx="619787" cy="64807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4" name="Title 3">
            <a:extLst>
              <a:ext uri="{FF2B5EF4-FFF2-40B4-BE49-F238E27FC236}">
                <a16:creationId xmlns:a16="http://schemas.microsoft.com/office/drawing/2014/main" id="{92F3701B-51F5-3D45-B2C6-1434724AF0FF}"/>
              </a:ext>
            </a:extLst>
          </p:cNvPr>
          <p:cNvSpPr txBox="1">
            <a:spLocks/>
          </p:cNvSpPr>
          <p:nvPr/>
        </p:nvSpPr>
        <p:spPr>
          <a:xfrm>
            <a:off x="3500847" y="3867894"/>
            <a:ext cx="2064645" cy="456927"/>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pPr algn="ctr"/>
            <a:r>
              <a:rPr lang="de-DE" sz="1800" b="0">
                <a:solidFill>
                  <a:schemeClr val="tx1">
                    <a:alpha val="20000"/>
                  </a:schemeClr>
                </a:solidFill>
                <a:latin typeface="Lato Light" panose="020F0302020204030203" pitchFamily="34" charset="77"/>
              </a:rPr>
              <a:t>Communication</a:t>
            </a:r>
          </a:p>
        </p:txBody>
      </p:sp>
      <p:pic>
        <p:nvPicPr>
          <p:cNvPr id="31" name="Graphic 30">
            <a:extLst>
              <a:ext uri="{FF2B5EF4-FFF2-40B4-BE49-F238E27FC236}">
                <a16:creationId xmlns:a16="http://schemas.microsoft.com/office/drawing/2014/main" id="{A7D9B332-8BB7-4148-89E5-E10CC1D7219C}"/>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137013" y="3087755"/>
            <a:ext cx="785534" cy="785534"/>
          </a:xfrm>
          <a:prstGeom prst="rect">
            <a:avLst/>
          </a:prstGeom>
        </p:spPr>
      </p:pic>
      <p:sp>
        <p:nvSpPr>
          <p:cNvPr id="6" name="Title 3">
            <a:extLst>
              <a:ext uri="{FF2B5EF4-FFF2-40B4-BE49-F238E27FC236}">
                <a16:creationId xmlns:a16="http://schemas.microsoft.com/office/drawing/2014/main" id="{8332E63A-0302-1A47-AEB3-A3EC0D8677FA}"/>
              </a:ext>
            </a:extLst>
          </p:cNvPr>
          <p:cNvSpPr txBox="1">
            <a:spLocks/>
          </p:cNvSpPr>
          <p:nvPr/>
        </p:nvSpPr>
        <p:spPr>
          <a:xfrm>
            <a:off x="843968" y="1970807"/>
            <a:ext cx="2064645" cy="456927"/>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pPr algn="ctr"/>
            <a:r>
              <a:rPr lang="de-DE" sz="1800" b="0">
                <a:solidFill>
                  <a:schemeClr val="tx1">
                    <a:alpha val="20000"/>
                  </a:schemeClr>
                </a:solidFill>
                <a:latin typeface="Lato Light" panose="020F0302020204030203" pitchFamily="34" charset="77"/>
              </a:rPr>
              <a:t>Clear </a:t>
            </a:r>
            <a:r>
              <a:rPr lang="de-DE" sz="1800" b="0" err="1">
                <a:solidFill>
                  <a:schemeClr val="tx1">
                    <a:alpha val="20000"/>
                  </a:schemeClr>
                </a:solidFill>
                <a:latin typeface="Lato Light" panose="020F0302020204030203" pitchFamily="34" charset="77"/>
              </a:rPr>
              <a:t>logic</a:t>
            </a:r>
            <a:r>
              <a:rPr lang="de-DE" sz="1800" b="0">
                <a:solidFill>
                  <a:schemeClr val="tx1">
                    <a:alpha val="20000"/>
                  </a:schemeClr>
                </a:solidFill>
                <a:latin typeface="Lato Light" panose="020F0302020204030203" pitchFamily="34" charset="77"/>
              </a:rPr>
              <a:t> </a:t>
            </a:r>
            <a:r>
              <a:rPr lang="de-DE" sz="1800" b="0" err="1">
                <a:solidFill>
                  <a:schemeClr val="tx1">
                    <a:alpha val="20000"/>
                  </a:schemeClr>
                </a:solidFill>
                <a:latin typeface="Lato Light" panose="020F0302020204030203" pitchFamily="34" charset="77"/>
              </a:rPr>
              <a:t>model</a:t>
            </a:r>
            <a:endParaRPr lang="de-DE" sz="1800" b="0">
              <a:solidFill>
                <a:schemeClr val="tx1">
                  <a:alpha val="20000"/>
                </a:schemeClr>
              </a:solidFill>
              <a:latin typeface="Lato Light" panose="020F0302020204030203" pitchFamily="34" charset="77"/>
            </a:endParaRPr>
          </a:p>
        </p:txBody>
      </p:sp>
      <p:sp>
        <p:nvSpPr>
          <p:cNvPr id="12" name="Title 3">
            <a:extLst>
              <a:ext uri="{FF2B5EF4-FFF2-40B4-BE49-F238E27FC236}">
                <a16:creationId xmlns:a16="http://schemas.microsoft.com/office/drawing/2014/main" id="{F7D7EB8C-D270-424F-8F4B-2EC1FBADC542}"/>
              </a:ext>
            </a:extLst>
          </p:cNvPr>
          <p:cNvSpPr txBox="1">
            <a:spLocks/>
          </p:cNvSpPr>
          <p:nvPr/>
        </p:nvSpPr>
        <p:spPr>
          <a:xfrm>
            <a:off x="843968" y="3867895"/>
            <a:ext cx="2064645" cy="456927"/>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pPr algn="ctr"/>
            <a:r>
              <a:rPr lang="de-DE" sz="1800" b="0" err="1">
                <a:solidFill>
                  <a:schemeClr val="tx1">
                    <a:alpha val="20000"/>
                  </a:schemeClr>
                </a:solidFill>
                <a:latin typeface="Lato Light" panose="020F0302020204030203" pitchFamily="34" charset="77"/>
              </a:rPr>
              <a:t>Partnerships</a:t>
            </a:r>
            <a:endParaRPr lang="de-DE" sz="1800" b="0">
              <a:solidFill>
                <a:schemeClr val="tx1">
                  <a:alpha val="20000"/>
                </a:schemeClr>
              </a:solidFill>
              <a:latin typeface="Lato Light" panose="020F0302020204030203" pitchFamily="34" charset="77"/>
            </a:endParaRPr>
          </a:p>
        </p:txBody>
      </p:sp>
      <p:sp>
        <p:nvSpPr>
          <p:cNvPr id="16" name="Title 3">
            <a:extLst>
              <a:ext uri="{FF2B5EF4-FFF2-40B4-BE49-F238E27FC236}">
                <a16:creationId xmlns:a16="http://schemas.microsoft.com/office/drawing/2014/main" id="{5CD36639-7EC5-F94C-9B04-C28900AAB434}"/>
              </a:ext>
            </a:extLst>
          </p:cNvPr>
          <p:cNvSpPr txBox="1">
            <a:spLocks/>
          </p:cNvSpPr>
          <p:nvPr/>
        </p:nvSpPr>
        <p:spPr>
          <a:xfrm>
            <a:off x="6060307" y="3873648"/>
            <a:ext cx="2264232" cy="456927"/>
          </a:xfrm>
          <a:prstGeom prst="rect">
            <a:avLst/>
          </a:prstGeom>
        </p:spPr>
        <p:txBody>
          <a:bodyPr vert="horz" lIns="91440" tIns="45720" rIns="91440" bIns="45720" rtlCol="0" anchor="ctr">
            <a:no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pPr algn="ctr"/>
            <a:r>
              <a:rPr lang="de-DE" sz="1800" b="0">
                <a:solidFill>
                  <a:schemeClr val="tx1">
                    <a:alpha val="20000"/>
                  </a:schemeClr>
                </a:solidFill>
                <a:latin typeface="Lato Light" panose="020F0302020204030203" pitchFamily="34" charset="77"/>
              </a:rPr>
              <a:t>Political </a:t>
            </a:r>
            <a:r>
              <a:rPr lang="de-DE" sz="1800" b="0" err="1">
                <a:solidFill>
                  <a:schemeClr val="tx1">
                    <a:alpha val="20000"/>
                  </a:schemeClr>
                </a:solidFill>
                <a:latin typeface="Lato Light" panose="020F0302020204030203" pitchFamily="34" charset="77"/>
              </a:rPr>
              <a:t>commitment</a:t>
            </a:r>
            <a:endParaRPr lang="de-DE" sz="1800" b="0">
              <a:solidFill>
                <a:schemeClr val="tx1">
                  <a:alpha val="20000"/>
                </a:schemeClr>
              </a:solidFill>
              <a:latin typeface="Lato Light" panose="020F0302020204030203" pitchFamily="34" charset="77"/>
            </a:endParaRPr>
          </a:p>
        </p:txBody>
      </p:sp>
      <p:pic>
        <p:nvPicPr>
          <p:cNvPr id="23" name="Graphic 22">
            <a:extLst>
              <a:ext uri="{FF2B5EF4-FFF2-40B4-BE49-F238E27FC236}">
                <a16:creationId xmlns:a16="http://schemas.microsoft.com/office/drawing/2014/main" id="{149C04D1-E7D8-114B-9D5E-CD99BBAA7FEF}"/>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48222" y="1106711"/>
            <a:ext cx="845779" cy="845779"/>
          </a:xfrm>
          <a:prstGeom prst="rect">
            <a:avLst/>
          </a:prstGeom>
        </p:spPr>
      </p:pic>
      <p:grpSp>
        <p:nvGrpSpPr>
          <p:cNvPr id="9" name="Group 8">
            <a:extLst>
              <a:ext uri="{FF2B5EF4-FFF2-40B4-BE49-F238E27FC236}">
                <a16:creationId xmlns:a16="http://schemas.microsoft.com/office/drawing/2014/main" id="{E06B8F67-EF5D-5640-B444-B02C4CB8A7F8}"/>
              </a:ext>
            </a:extLst>
          </p:cNvPr>
          <p:cNvGrpSpPr/>
          <p:nvPr/>
        </p:nvGrpSpPr>
        <p:grpSpPr>
          <a:xfrm>
            <a:off x="6160101" y="1106711"/>
            <a:ext cx="2064645" cy="1321023"/>
            <a:chOff x="6160101" y="1106711"/>
            <a:chExt cx="2064645" cy="1321023"/>
          </a:xfrm>
        </p:grpSpPr>
        <p:sp>
          <p:nvSpPr>
            <p:cNvPr id="10" name="Title 3">
              <a:extLst>
                <a:ext uri="{FF2B5EF4-FFF2-40B4-BE49-F238E27FC236}">
                  <a16:creationId xmlns:a16="http://schemas.microsoft.com/office/drawing/2014/main" id="{1B4308CD-4355-AF4A-9E83-4D2641758536}"/>
                </a:ext>
              </a:extLst>
            </p:cNvPr>
            <p:cNvSpPr txBox="1">
              <a:spLocks/>
            </p:cNvSpPr>
            <p:nvPr/>
          </p:nvSpPr>
          <p:spPr>
            <a:xfrm>
              <a:off x="6160101" y="1970807"/>
              <a:ext cx="2064645" cy="456927"/>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pPr algn="ctr"/>
              <a:r>
                <a:rPr lang="de-DE" sz="1800" b="0">
                  <a:solidFill>
                    <a:schemeClr val="tx1">
                      <a:alpha val="20000"/>
                    </a:schemeClr>
                  </a:solidFill>
                  <a:latin typeface="Lato Light" panose="020F0302020204030203" pitchFamily="34" charset="77"/>
                </a:rPr>
                <a:t>Monitoring</a:t>
              </a:r>
            </a:p>
          </p:txBody>
        </p:sp>
        <p:pic>
          <p:nvPicPr>
            <p:cNvPr id="25" name="Graphic 24">
              <a:extLst>
                <a:ext uri="{FF2B5EF4-FFF2-40B4-BE49-F238E27FC236}">
                  <a16:creationId xmlns:a16="http://schemas.microsoft.com/office/drawing/2014/main" id="{0CB93EFF-DC68-DD44-97D9-1C14F3B36A80}"/>
                </a:ext>
              </a:extLst>
            </p:cNvPr>
            <p:cNvPicPr>
              <a:picLocks noChangeAspect="1"/>
            </p:cNvPicPr>
            <p:nvPr/>
          </p:nvPicPr>
          <p:blipFill>
            <a:blip cstate="email">
              <a:alphaModFix amt="20000"/>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786487" y="1106711"/>
              <a:ext cx="811872" cy="811872"/>
            </a:xfrm>
            <a:prstGeom prst="rect">
              <a:avLst/>
            </a:prstGeom>
          </p:spPr>
        </p:pic>
      </p:grpSp>
      <p:pic>
        <p:nvPicPr>
          <p:cNvPr id="29" name="Graphic 28">
            <a:extLst>
              <a:ext uri="{FF2B5EF4-FFF2-40B4-BE49-F238E27FC236}">
                <a16:creationId xmlns:a16="http://schemas.microsoft.com/office/drawing/2014/main" id="{7E9688BE-C081-5544-B0B8-9CC4FAA0641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26276" y="3171407"/>
            <a:ext cx="689669" cy="689669"/>
          </a:xfrm>
          <a:prstGeom prst="rect">
            <a:avLst/>
          </a:prstGeom>
        </p:spPr>
      </p:pic>
      <p:pic>
        <p:nvPicPr>
          <p:cNvPr id="33" name="Graphic 32">
            <a:extLst>
              <a:ext uri="{FF2B5EF4-FFF2-40B4-BE49-F238E27FC236}">
                <a16:creationId xmlns:a16="http://schemas.microsoft.com/office/drawing/2014/main" id="{2817AD16-AA90-9443-91C1-E298CFF51BAD}"/>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804617" y="3075806"/>
            <a:ext cx="775611" cy="775611"/>
          </a:xfrm>
          <a:prstGeom prst="rect">
            <a:avLst/>
          </a:prstGeom>
        </p:spPr>
      </p:pic>
      <p:grpSp>
        <p:nvGrpSpPr>
          <p:cNvPr id="13" name="Group 12">
            <a:extLst>
              <a:ext uri="{FF2B5EF4-FFF2-40B4-BE49-F238E27FC236}">
                <a16:creationId xmlns:a16="http://schemas.microsoft.com/office/drawing/2014/main" id="{E52FAFCB-4624-D440-AE9E-CC5EE6459085}"/>
              </a:ext>
            </a:extLst>
          </p:cNvPr>
          <p:cNvGrpSpPr/>
          <p:nvPr/>
        </p:nvGrpSpPr>
        <p:grpSpPr>
          <a:xfrm>
            <a:off x="3500848" y="818679"/>
            <a:ext cx="2108414" cy="2074525"/>
            <a:chOff x="3500848" y="818679"/>
            <a:chExt cx="2108414" cy="2074525"/>
          </a:xfrm>
        </p:grpSpPr>
        <p:sp>
          <p:nvSpPr>
            <p:cNvPr id="11" name="Oval 10">
              <a:extLst>
                <a:ext uri="{FF2B5EF4-FFF2-40B4-BE49-F238E27FC236}">
                  <a16:creationId xmlns:a16="http://schemas.microsoft.com/office/drawing/2014/main" id="{887D5650-04F9-E84C-A3CB-0B95E4EC32E7}"/>
                </a:ext>
              </a:extLst>
            </p:cNvPr>
            <p:cNvSpPr/>
            <p:nvPr/>
          </p:nvSpPr>
          <p:spPr>
            <a:xfrm>
              <a:off x="3534737" y="818679"/>
              <a:ext cx="2074525" cy="2074525"/>
            </a:xfrm>
            <a:prstGeom prst="ellipse">
              <a:avLst/>
            </a:prstGeom>
            <a:solidFill>
              <a:schemeClr val="bg1"/>
            </a:solidFill>
            <a:ln w="41275">
              <a:solidFill>
                <a:srgbClr val="E8AE1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itle 3">
              <a:extLst>
                <a:ext uri="{FF2B5EF4-FFF2-40B4-BE49-F238E27FC236}">
                  <a16:creationId xmlns:a16="http://schemas.microsoft.com/office/drawing/2014/main" id="{2FEBE3BD-2E29-7945-B3B3-02A024B479DC}"/>
                </a:ext>
              </a:extLst>
            </p:cNvPr>
            <p:cNvSpPr txBox="1">
              <a:spLocks/>
            </p:cNvSpPr>
            <p:nvPr/>
          </p:nvSpPr>
          <p:spPr>
            <a:xfrm>
              <a:off x="3500848" y="1970807"/>
              <a:ext cx="2064645" cy="456927"/>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bg1"/>
                  </a:solidFill>
                  <a:latin typeface="Lato Black" charset="0"/>
                  <a:ea typeface="Lato Black" charset="0"/>
                  <a:cs typeface="Lato Black" charset="0"/>
                </a:defRPr>
              </a:lvl1pPr>
            </a:lstStyle>
            <a:p>
              <a:pPr algn="ctr"/>
              <a:r>
                <a:rPr lang="de-DE" sz="1800" b="0">
                  <a:solidFill>
                    <a:schemeClr val="tx1"/>
                  </a:solidFill>
                  <a:latin typeface="Lato Light" panose="020F0302020204030203" pitchFamily="34" charset="77"/>
                </a:rPr>
                <a:t>Technical </a:t>
              </a:r>
              <a:r>
                <a:rPr lang="de-DE" sz="1800" b="0" err="1">
                  <a:solidFill>
                    <a:schemeClr val="tx1"/>
                  </a:solidFill>
                  <a:latin typeface="Lato Light" panose="020F0302020204030203" pitchFamily="34" charset="77"/>
                </a:rPr>
                <a:t>package</a:t>
              </a:r>
              <a:endParaRPr lang="de-DE" sz="1800" b="0">
                <a:solidFill>
                  <a:schemeClr val="tx1"/>
                </a:solidFill>
                <a:latin typeface="Lato Light" panose="020F0302020204030203" pitchFamily="34" charset="77"/>
              </a:endParaRPr>
            </a:p>
          </p:txBody>
        </p:sp>
        <p:pic>
          <p:nvPicPr>
            <p:cNvPr id="19" name="Graphic 18">
              <a:extLst>
                <a:ext uri="{FF2B5EF4-FFF2-40B4-BE49-F238E27FC236}">
                  <a16:creationId xmlns:a16="http://schemas.microsoft.com/office/drawing/2014/main" id="{954A8A0B-57E0-D14A-B31E-836E76EFEFC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171954" y="1137141"/>
              <a:ext cx="800091" cy="800091"/>
            </a:xfrm>
            <a:prstGeom prst="rect">
              <a:avLst/>
            </a:prstGeom>
          </p:spPr>
        </p:pic>
      </p:grpSp>
      <p:sp>
        <p:nvSpPr>
          <p:cNvPr id="17" name="Title 16">
            <a:extLst>
              <a:ext uri="{FF2B5EF4-FFF2-40B4-BE49-F238E27FC236}">
                <a16:creationId xmlns:a16="http://schemas.microsoft.com/office/drawing/2014/main" id="{F42C556A-F866-A441-B863-61665169C70C}"/>
              </a:ext>
            </a:extLst>
          </p:cNvPr>
          <p:cNvSpPr>
            <a:spLocks noGrp="1"/>
          </p:cNvSpPr>
          <p:nvPr>
            <p:ph type="title"/>
          </p:nvPr>
        </p:nvSpPr>
        <p:spPr/>
        <p:txBody>
          <a:bodyPr/>
          <a:lstStyle/>
          <a:p>
            <a:r>
              <a:rPr lang="en">
                <a:solidFill>
                  <a:schemeClr val="bg2">
                    <a:lumMod val="75000"/>
                  </a:schemeClr>
                </a:solidFill>
              </a:rPr>
              <a:t>Key areas for achieving collective impact</a:t>
            </a:r>
            <a:endParaRPr lang="de-DE"/>
          </a:p>
        </p:txBody>
      </p:sp>
    </p:spTree>
    <p:extLst>
      <p:ext uri="{BB962C8B-B14F-4D97-AF65-F5344CB8AC3E}">
        <p14:creationId xmlns:p14="http://schemas.microsoft.com/office/powerpoint/2010/main" val="4272084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186656-9AC4-754E-9AEC-9D2D94512077}"/>
              </a:ext>
            </a:extLst>
          </p:cNvPr>
          <p:cNvSpPr>
            <a:spLocks noGrp="1"/>
          </p:cNvSpPr>
          <p:nvPr>
            <p:ph type="sldNum" sz="quarter" idx="12"/>
          </p:nvPr>
        </p:nvSpPr>
        <p:spPr/>
        <p:txBody>
          <a:bodyPr/>
          <a:lstStyle/>
          <a:p>
            <a:fld id="{3653EAE3-D965-ED4D-8CFF-3330FB4F2C12}" type="slidenum">
              <a:rPr lang="en-US" smtClean="0"/>
              <a:pPr/>
              <a:t>12</a:t>
            </a:fld>
            <a:endParaRPr lang="en-US"/>
          </a:p>
        </p:txBody>
      </p:sp>
      <p:sp>
        <p:nvSpPr>
          <p:cNvPr id="10" name="Rectangle 9">
            <a:extLst>
              <a:ext uri="{FF2B5EF4-FFF2-40B4-BE49-F238E27FC236}">
                <a16:creationId xmlns:a16="http://schemas.microsoft.com/office/drawing/2014/main" id="{D4D07F0D-EBCF-3B49-BB25-CF0407ADDBD6}"/>
              </a:ext>
            </a:extLst>
          </p:cNvPr>
          <p:cNvSpPr/>
          <p:nvPr/>
        </p:nvSpPr>
        <p:spPr>
          <a:xfrm>
            <a:off x="5572424" y="540060"/>
            <a:ext cx="2743898" cy="3878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le 1">
            <a:extLst>
              <a:ext uri="{FF2B5EF4-FFF2-40B4-BE49-F238E27FC236}">
                <a16:creationId xmlns:a16="http://schemas.microsoft.com/office/drawing/2014/main" id="{EF93DA14-8816-5141-BC20-C2F88F7EA93F}"/>
              </a:ext>
            </a:extLst>
          </p:cNvPr>
          <p:cNvSpPr>
            <a:spLocks noGrp="1"/>
          </p:cNvSpPr>
          <p:nvPr>
            <p:ph type="title"/>
          </p:nvPr>
        </p:nvSpPr>
        <p:spPr/>
        <p:txBody>
          <a:bodyPr/>
          <a:lstStyle/>
          <a:p>
            <a:r>
              <a:rPr lang="de-DE"/>
              <a:t>The </a:t>
            </a:r>
            <a:r>
              <a:rPr lang="de-DE" err="1"/>
              <a:t>seven</a:t>
            </a:r>
            <a:r>
              <a:rPr lang="de-DE"/>
              <a:t> </a:t>
            </a:r>
            <a:r>
              <a:rPr lang="de-DE" err="1"/>
              <a:t>strategies</a:t>
            </a:r>
            <a:endParaRPr lang="de-DE"/>
          </a:p>
        </p:txBody>
      </p:sp>
      <p:sp>
        <p:nvSpPr>
          <p:cNvPr id="3" name="Footer Placeholder 2">
            <a:extLst>
              <a:ext uri="{FF2B5EF4-FFF2-40B4-BE49-F238E27FC236}">
                <a16:creationId xmlns:a16="http://schemas.microsoft.com/office/drawing/2014/main" id="{40E0621E-6AD5-2645-AC84-CDDC3F5E96C1}"/>
              </a:ext>
            </a:extLst>
          </p:cNvPr>
          <p:cNvSpPr>
            <a:spLocks noGrp="1"/>
          </p:cNvSpPr>
          <p:nvPr>
            <p:ph type="ftr" sz="quarter" idx="4294967295"/>
          </p:nvPr>
        </p:nvSpPr>
        <p:spPr>
          <a:xfrm>
            <a:off x="1101184" y="5380062"/>
            <a:ext cx="4878362" cy="273844"/>
          </a:xfrm>
        </p:spPr>
        <p:txBody>
          <a:bodyPr/>
          <a:lstStyle/>
          <a:p>
            <a:endParaRPr lang="en-US"/>
          </a:p>
        </p:txBody>
      </p:sp>
      <p:pic>
        <p:nvPicPr>
          <p:cNvPr id="9" name="Picture 8">
            <a:extLst>
              <a:ext uri="{FF2B5EF4-FFF2-40B4-BE49-F238E27FC236}">
                <a16:creationId xmlns:a16="http://schemas.microsoft.com/office/drawing/2014/main" id="{BB1D9AE9-CA38-D740-847C-38CBB127913C}"/>
              </a:ext>
            </a:extLst>
          </p:cNvPr>
          <p:cNvPicPr>
            <a:picLocks noChangeAspect="1"/>
          </p:cNvPicPr>
          <p:nvPr/>
        </p:nvPicPr>
        <p:blipFill>
          <a:blip r:embed="rId3">
            <a:alphaModFix amt="20000"/>
          </a:blip>
          <a:stretch>
            <a:fillRect/>
          </a:stretch>
        </p:blipFill>
        <p:spPr>
          <a:xfrm>
            <a:off x="5572424" y="540061"/>
            <a:ext cx="2743897" cy="3878348"/>
          </a:xfrm>
          <a:prstGeom prst="rect">
            <a:avLst/>
          </a:prstGeom>
          <a:ln w="3175">
            <a:solidFill>
              <a:schemeClr val="tx1">
                <a:alpha val="10000"/>
              </a:schemeClr>
            </a:solidFill>
          </a:ln>
        </p:spPr>
      </p:pic>
      <p:pic>
        <p:nvPicPr>
          <p:cNvPr id="11" name="Picture 10">
            <a:extLst>
              <a:ext uri="{FF2B5EF4-FFF2-40B4-BE49-F238E27FC236}">
                <a16:creationId xmlns:a16="http://schemas.microsoft.com/office/drawing/2014/main" id="{597C317A-6CAD-1443-B19E-40E185FD66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544" y="768544"/>
            <a:ext cx="6152265" cy="4108256"/>
          </a:xfrm>
          <a:prstGeom prst="rect">
            <a:avLst/>
          </a:prstGeom>
        </p:spPr>
      </p:pic>
    </p:spTree>
    <p:extLst>
      <p:ext uri="{BB962C8B-B14F-4D97-AF65-F5344CB8AC3E}">
        <p14:creationId xmlns:p14="http://schemas.microsoft.com/office/powerpoint/2010/main" val="2467019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BCFB75AF-33DD-7A40-9B80-78720E0F23D2}"/>
              </a:ext>
            </a:extLst>
          </p:cNvPr>
          <p:cNvSpPr/>
          <p:nvPr/>
        </p:nvSpPr>
        <p:spPr>
          <a:xfrm>
            <a:off x="2267745" y="2466298"/>
            <a:ext cx="6552405" cy="1780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85" name="Rectangle 84">
            <a:extLst>
              <a:ext uri="{FF2B5EF4-FFF2-40B4-BE49-F238E27FC236}">
                <a16:creationId xmlns:a16="http://schemas.microsoft.com/office/drawing/2014/main" id="{F85060EE-99C6-D248-B18F-20891EBF27C6}"/>
              </a:ext>
            </a:extLst>
          </p:cNvPr>
          <p:cNvSpPr/>
          <p:nvPr/>
        </p:nvSpPr>
        <p:spPr>
          <a:xfrm>
            <a:off x="2267745" y="2692910"/>
            <a:ext cx="6552405" cy="1780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86" name="Rectangle 85">
            <a:extLst>
              <a:ext uri="{FF2B5EF4-FFF2-40B4-BE49-F238E27FC236}">
                <a16:creationId xmlns:a16="http://schemas.microsoft.com/office/drawing/2014/main" id="{8FD3E466-50E8-374B-A66F-83F6ED9F7A83}"/>
              </a:ext>
            </a:extLst>
          </p:cNvPr>
          <p:cNvSpPr/>
          <p:nvPr/>
        </p:nvSpPr>
        <p:spPr>
          <a:xfrm>
            <a:off x="2267744" y="2915973"/>
            <a:ext cx="6552405" cy="1780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87" name="Rectangle 86">
            <a:extLst>
              <a:ext uri="{FF2B5EF4-FFF2-40B4-BE49-F238E27FC236}">
                <a16:creationId xmlns:a16="http://schemas.microsoft.com/office/drawing/2014/main" id="{1C6AC3BD-CD4A-9748-98F1-F725615A7575}"/>
              </a:ext>
            </a:extLst>
          </p:cNvPr>
          <p:cNvSpPr/>
          <p:nvPr/>
        </p:nvSpPr>
        <p:spPr>
          <a:xfrm>
            <a:off x="2264454" y="3138268"/>
            <a:ext cx="6552405" cy="1780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88" name="Rectangle 87">
            <a:extLst>
              <a:ext uri="{FF2B5EF4-FFF2-40B4-BE49-F238E27FC236}">
                <a16:creationId xmlns:a16="http://schemas.microsoft.com/office/drawing/2014/main" id="{B7F6B4A5-5B97-894C-9B64-138AA4315874}"/>
              </a:ext>
            </a:extLst>
          </p:cNvPr>
          <p:cNvSpPr/>
          <p:nvPr/>
        </p:nvSpPr>
        <p:spPr>
          <a:xfrm>
            <a:off x="2271037" y="3365751"/>
            <a:ext cx="6552405" cy="1780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89" name="Rectangle 88">
            <a:extLst>
              <a:ext uri="{FF2B5EF4-FFF2-40B4-BE49-F238E27FC236}">
                <a16:creationId xmlns:a16="http://schemas.microsoft.com/office/drawing/2014/main" id="{8AE5F589-46D6-D549-93F1-AD1AA1C1AB9A}"/>
              </a:ext>
            </a:extLst>
          </p:cNvPr>
          <p:cNvSpPr/>
          <p:nvPr/>
        </p:nvSpPr>
        <p:spPr>
          <a:xfrm>
            <a:off x="2267744" y="3598681"/>
            <a:ext cx="6552405" cy="1780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90" name="Rectangle 89">
            <a:extLst>
              <a:ext uri="{FF2B5EF4-FFF2-40B4-BE49-F238E27FC236}">
                <a16:creationId xmlns:a16="http://schemas.microsoft.com/office/drawing/2014/main" id="{14B0F8BD-720B-5E4E-B86B-9545C7C6D749}"/>
              </a:ext>
            </a:extLst>
          </p:cNvPr>
          <p:cNvSpPr/>
          <p:nvPr/>
        </p:nvSpPr>
        <p:spPr>
          <a:xfrm>
            <a:off x="2267744" y="3839313"/>
            <a:ext cx="6552405" cy="1780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83" name="Rectangle 82">
            <a:extLst>
              <a:ext uri="{FF2B5EF4-FFF2-40B4-BE49-F238E27FC236}">
                <a16:creationId xmlns:a16="http://schemas.microsoft.com/office/drawing/2014/main" id="{E63D82C2-95C1-6742-B436-77B196A2CCD7}"/>
              </a:ext>
            </a:extLst>
          </p:cNvPr>
          <p:cNvSpPr/>
          <p:nvPr/>
        </p:nvSpPr>
        <p:spPr>
          <a:xfrm>
            <a:off x="2267744" y="2244489"/>
            <a:ext cx="6552405" cy="1780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2" name="Title 1">
            <a:extLst>
              <a:ext uri="{FF2B5EF4-FFF2-40B4-BE49-F238E27FC236}">
                <a16:creationId xmlns:a16="http://schemas.microsoft.com/office/drawing/2014/main" id="{9B664394-1FE5-104C-BB86-EC960CA423B7}"/>
              </a:ext>
            </a:extLst>
          </p:cNvPr>
          <p:cNvSpPr>
            <a:spLocks noGrp="1"/>
          </p:cNvSpPr>
          <p:nvPr>
            <p:ph type="title"/>
          </p:nvPr>
        </p:nvSpPr>
        <p:spPr/>
        <p:txBody>
          <a:bodyPr/>
          <a:lstStyle/>
          <a:p>
            <a:r>
              <a:rPr lang="de-DE"/>
              <a:t>INSPIRE </a:t>
            </a:r>
            <a:r>
              <a:rPr lang="de-DE" err="1"/>
              <a:t>components</a:t>
            </a:r>
            <a:endParaRPr lang="de-DE"/>
          </a:p>
        </p:txBody>
      </p:sp>
      <p:sp>
        <p:nvSpPr>
          <p:cNvPr id="3" name="Footer Placeholder 2">
            <a:extLst>
              <a:ext uri="{FF2B5EF4-FFF2-40B4-BE49-F238E27FC236}">
                <a16:creationId xmlns:a16="http://schemas.microsoft.com/office/drawing/2014/main" id="{D68CC4D1-03E2-9B4E-A460-102B6E9B379E}"/>
              </a:ext>
            </a:extLst>
          </p:cNvPr>
          <p:cNvSpPr>
            <a:spLocks noGrp="1"/>
          </p:cNvSpPr>
          <p:nvPr>
            <p:ph type="ftr" sz="quarter" idx="4294967295"/>
          </p:nvPr>
        </p:nvSpPr>
        <p:spPr>
          <a:xfrm>
            <a:off x="1101184" y="5380062"/>
            <a:ext cx="4878362" cy="273844"/>
          </a:xfrm>
        </p:spPr>
        <p:txBody>
          <a:bodyPr/>
          <a:lstStyle/>
          <a:p>
            <a:endParaRPr lang="en-US"/>
          </a:p>
        </p:txBody>
      </p:sp>
      <p:sp>
        <p:nvSpPr>
          <p:cNvPr id="4" name="Slide Number Placeholder 3">
            <a:extLst>
              <a:ext uri="{FF2B5EF4-FFF2-40B4-BE49-F238E27FC236}">
                <a16:creationId xmlns:a16="http://schemas.microsoft.com/office/drawing/2014/main" id="{94334491-4CAD-544D-8144-CF9C987B1E4A}"/>
              </a:ext>
            </a:extLst>
          </p:cNvPr>
          <p:cNvSpPr>
            <a:spLocks noGrp="1"/>
          </p:cNvSpPr>
          <p:nvPr>
            <p:ph type="sldNum" sz="quarter" idx="12"/>
          </p:nvPr>
        </p:nvSpPr>
        <p:spPr/>
        <p:txBody>
          <a:bodyPr/>
          <a:lstStyle/>
          <a:p>
            <a:fld id="{3653EAE3-D965-ED4D-8CFF-3330FB4F2C12}" type="slidenum">
              <a:rPr lang="en-US" smtClean="0"/>
              <a:pPr/>
              <a:t>13</a:t>
            </a:fld>
            <a:endParaRPr lang="en-US"/>
          </a:p>
        </p:txBody>
      </p:sp>
      <p:pic>
        <p:nvPicPr>
          <p:cNvPr id="5" name="Picture 4">
            <a:extLst>
              <a:ext uri="{FF2B5EF4-FFF2-40B4-BE49-F238E27FC236}">
                <a16:creationId xmlns:a16="http://schemas.microsoft.com/office/drawing/2014/main" id="{35E40AFB-D67D-E64D-B26A-8A59BF53C06E}"/>
              </a:ext>
            </a:extLst>
          </p:cNvPr>
          <p:cNvPicPr>
            <a:picLocks noChangeAspect="1"/>
          </p:cNvPicPr>
          <p:nvPr/>
        </p:nvPicPr>
        <p:blipFill>
          <a:blip r:embed="rId3"/>
          <a:stretch>
            <a:fillRect/>
          </a:stretch>
        </p:blipFill>
        <p:spPr>
          <a:xfrm>
            <a:off x="2386716" y="987574"/>
            <a:ext cx="685800" cy="685800"/>
          </a:xfrm>
          <a:prstGeom prst="rect">
            <a:avLst/>
          </a:prstGeom>
        </p:spPr>
      </p:pic>
      <p:pic>
        <p:nvPicPr>
          <p:cNvPr id="8" name="Picture 7">
            <a:extLst>
              <a:ext uri="{FF2B5EF4-FFF2-40B4-BE49-F238E27FC236}">
                <a16:creationId xmlns:a16="http://schemas.microsoft.com/office/drawing/2014/main" id="{51DC1006-83BB-134D-B09C-014039CEBD56}"/>
              </a:ext>
            </a:extLst>
          </p:cNvPr>
          <p:cNvPicPr>
            <a:picLocks noChangeAspect="1"/>
          </p:cNvPicPr>
          <p:nvPr/>
        </p:nvPicPr>
        <p:blipFill>
          <a:blip r:embed="rId4"/>
          <a:stretch>
            <a:fillRect/>
          </a:stretch>
        </p:blipFill>
        <p:spPr>
          <a:xfrm>
            <a:off x="3332707" y="987574"/>
            <a:ext cx="685800" cy="685800"/>
          </a:xfrm>
          <a:prstGeom prst="rect">
            <a:avLst/>
          </a:prstGeom>
        </p:spPr>
      </p:pic>
      <p:pic>
        <p:nvPicPr>
          <p:cNvPr id="9" name="Picture 8">
            <a:extLst>
              <a:ext uri="{FF2B5EF4-FFF2-40B4-BE49-F238E27FC236}">
                <a16:creationId xmlns:a16="http://schemas.microsoft.com/office/drawing/2014/main" id="{FA21BB60-098F-E14E-9C8D-022A8E5F726B}"/>
              </a:ext>
            </a:extLst>
          </p:cNvPr>
          <p:cNvPicPr>
            <a:picLocks noChangeAspect="1"/>
          </p:cNvPicPr>
          <p:nvPr/>
        </p:nvPicPr>
        <p:blipFill>
          <a:blip r:embed="rId5"/>
          <a:stretch>
            <a:fillRect/>
          </a:stretch>
        </p:blipFill>
        <p:spPr>
          <a:xfrm>
            <a:off x="4278698" y="991053"/>
            <a:ext cx="685800" cy="685800"/>
          </a:xfrm>
          <a:prstGeom prst="rect">
            <a:avLst/>
          </a:prstGeom>
        </p:spPr>
      </p:pic>
      <p:pic>
        <p:nvPicPr>
          <p:cNvPr id="12" name="Picture 11">
            <a:extLst>
              <a:ext uri="{FF2B5EF4-FFF2-40B4-BE49-F238E27FC236}">
                <a16:creationId xmlns:a16="http://schemas.microsoft.com/office/drawing/2014/main" id="{644B1660-9E64-064F-B8B0-EF612A92EABE}"/>
              </a:ext>
            </a:extLst>
          </p:cNvPr>
          <p:cNvPicPr>
            <a:picLocks noChangeAspect="1"/>
          </p:cNvPicPr>
          <p:nvPr/>
        </p:nvPicPr>
        <p:blipFill>
          <a:blip r:embed="rId6"/>
          <a:stretch>
            <a:fillRect/>
          </a:stretch>
        </p:blipFill>
        <p:spPr>
          <a:xfrm>
            <a:off x="5224689" y="987574"/>
            <a:ext cx="685800" cy="685800"/>
          </a:xfrm>
          <a:prstGeom prst="rect">
            <a:avLst/>
          </a:prstGeom>
        </p:spPr>
      </p:pic>
      <p:pic>
        <p:nvPicPr>
          <p:cNvPr id="14" name="Picture 13">
            <a:extLst>
              <a:ext uri="{FF2B5EF4-FFF2-40B4-BE49-F238E27FC236}">
                <a16:creationId xmlns:a16="http://schemas.microsoft.com/office/drawing/2014/main" id="{E9CC330B-3789-2B41-86A2-B9814FA09FF2}"/>
              </a:ext>
            </a:extLst>
          </p:cNvPr>
          <p:cNvPicPr>
            <a:picLocks noChangeAspect="1"/>
          </p:cNvPicPr>
          <p:nvPr/>
        </p:nvPicPr>
        <p:blipFill>
          <a:blip r:embed="rId7"/>
          <a:stretch>
            <a:fillRect/>
          </a:stretch>
        </p:blipFill>
        <p:spPr>
          <a:xfrm>
            <a:off x="6170680" y="987574"/>
            <a:ext cx="685800" cy="685800"/>
          </a:xfrm>
          <a:prstGeom prst="rect">
            <a:avLst/>
          </a:prstGeom>
        </p:spPr>
      </p:pic>
      <p:pic>
        <p:nvPicPr>
          <p:cNvPr id="15" name="Picture 14">
            <a:extLst>
              <a:ext uri="{FF2B5EF4-FFF2-40B4-BE49-F238E27FC236}">
                <a16:creationId xmlns:a16="http://schemas.microsoft.com/office/drawing/2014/main" id="{AC7B9D41-BE83-EB45-B0D4-3A363AC0B5CA}"/>
              </a:ext>
            </a:extLst>
          </p:cNvPr>
          <p:cNvPicPr>
            <a:picLocks noChangeAspect="1"/>
          </p:cNvPicPr>
          <p:nvPr/>
        </p:nvPicPr>
        <p:blipFill>
          <a:blip r:embed="rId8"/>
          <a:stretch>
            <a:fillRect/>
          </a:stretch>
        </p:blipFill>
        <p:spPr>
          <a:xfrm>
            <a:off x="7116671" y="987574"/>
            <a:ext cx="685800" cy="685800"/>
          </a:xfrm>
          <a:prstGeom prst="rect">
            <a:avLst/>
          </a:prstGeom>
        </p:spPr>
      </p:pic>
      <p:pic>
        <p:nvPicPr>
          <p:cNvPr id="16" name="Picture 15">
            <a:extLst>
              <a:ext uri="{FF2B5EF4-FFF2-40B4-BE49-F238E27FC236}">
                <a16:creationId xmlns:a16="http://schemas.microsoft.com/office/drawing/2014/main" id="{10D24BF7-5147-3845-8146-FEEB834FA370}"/>
              </a:ext>
            </a:extLst>
          </p:cNvPr>
          <p:cNvPicPr>
            <a:picLocks noChangeAspect="1"/>
          </p:cNvPicPr>
          <p:nvPr/>
        </p:nvPicPr>
        <p:blipFill>
          <a:blip r:embed="rId9"/>
          <a:stretch>
            <a:fillRect/>
          </a:stretch>
        </p:blipFill>
        <p:spPr>
          <a:xfrm>
            <a:off x="8062664" y="987574"/>
            <a:ext cx="685800" cy="685800"/>
          </a:xfrm>
          <a:prstGeom prst="rect">
            <a:avLst/>
          </a:prstGeom>
        </p:spPr>
      </p:pic>
      <p:sp>
        <p:nvSpPr>
          <p:cNvPr id="20" name="Title 1">
            <a:extLst>
              <a:ext uri="{FF2B5EF4-FFF2-40B4-BE49-F238E27FC236}">
                <a16:creationId xmlns:a16="http://schemas.microsoft.com/office/drawing/2014/main" id="{299BBE89-7A43-1E41-96C3-232AF467B7C7}"/>
              </a:ext>
            </a:extLst>
          </p:cNvPr>
          <p:cNvSpPr txBox="1">
            <a:spLocks/>
          </p:cNvSpPr>
          <p:nvPr/>
        </p:nvSpPr>
        <p:spPr>
          <a:xfrm>
            <a:off x="323849" y="1187693"/>
            <a:ext cx="1943896" cy="456927"/>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r>
              <a:rPr lang="de-DE" sz="1200" b="0">
                <a:latin typeface="Lato Light" panose="020F0302020204030203" pitchFamily="34" charset="77"/>
              </a:rPr>
              <a:t>STRATEGIES</a:t>
            </a:r>
          </a:p>
        </p:txBody>
      </p:sp>
      <p:sp>
        <p:nvSpPr>
          <p:cNvPr id="22" name="Title 1">
            <a:extLst>
              <a:ext uri="{FF2B5EF4-FFF2-40B4-BE49-F238E27FC236}">
                <a16:creationId xmlns:a16="http://schemas.microsoft.com/office/drawing/2014/main" id="{1F752562-E19C-3140-A42E-58826D856F07}"/>
              </a:ext>
            </a:extLst>
          </p:cNvPr>
          <p:cNvSpPr txBox="1">
            <a:spLocks/>
          </p:cNvSpPr>
          <p:nvPr/>
        </p:nvSpPr>
        <p:spPr>
          <a:xfrm>
            <a:off x="323849" y="1754783"/>
            <a:ext cx="1943896" cy="456927"/>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r>
              <a:rPr lang="de-DE" sz="1200" b="0">
                <a:latin typeface="Lato Light" panose="020F0302020204030203" pitchFamily="34" charset="77"/>
              </a:rPr>
              <a:t>APPROACH</a:t>
            </a:r>
          </a:p>
        </p:txBody>
      </p:sp>
      <p:sp>
        <p:nvSpPr>
          <p:cNvPr id="23" name="Title 1">
            <a:extLst>
              <a:ext uri="{FF2B5EF4-FFF2-40B4-BE49-F238E27FC236}">
                <a16:creationId xmlns:a16="http://schemas.microsoft.com/office/drawing/2014/main" id="{06E00ACE-03E8-294D-A727-57DFD7F3D998}"/>
              </a:ext>
            </a:extLst>
          </p:cNvPr>
          <p:cNvSpPr txBox="1">
            <a:spLocks/>
          </p:cNvSpPr>
          <p:nvPr/>
        </p:nvSpPr>
        <p:spPr>
          <a:xfrm>
            <a:off x="323849" y="2880746"/>
            <a:ext cx="1943896" cy="456927"/>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r>
              <a:rPr lang="de-DE" sz="1200" b="0">
                <a:latin typeface="Lato Light" panose="020F0302020204030203" pitchFamily="34" charset="77"/>
              </a:rPr>
              <a:t>SECTOR</a:t>
            </a:r>
          </a:p>
        </p:txBody>
      </p:sp>
      <p:sp>
        <p:nvSpPr>
          <p:cNvPr id="24" name="Title 1">
            <a:extLst>
              <a:ext uri="{FF2B5EF4-FFF2-40B4-BE49-F238E27FC236}">
                <a16:creationId xmlns:a16="http://schemas.microsoft.com/office/drawing/2014/main" id="{FE6F9567-C175-0D4B-877A-E5139ED226A9}"/>
              </a:ext>
            </a:extLst>
          </p:cNvPr>
          <p:cNvSpPr txBox="1">
            <a:spLocks/>
          </p:cNvSpPr>
          <p:nvPr/>
        </p:nvSpPr>
        <p:spPr>
          <a:xfrm>
            <a:off x="323849" y="4095484"/>
            <a:ext cx="1943896" cy="456927"/>
          </a:xfrm>
          <a:prstGeom prst="rect">
            <a:avLst/>
          </a:prstGeom>
        </p:spPr>
        <p:txBody>
          <a:bodyPr vert="horz" lIns="91440" tIns="45720" rIns="91440" bIns="45720" rtlCol="0" anchor="ctr">
            <a:no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r>
              <a:rPr lang="de-DE" sz="1200" b="0">
                <a:latin typeface="Lato Light" panose="020F0302020204030203" pitchFamily="34" charset="77"/>
              </a:rPr>
              <a:t>CROSS-CUTTING ACTIVITIES</a:t>
            </a:r>
          </a:p>
        </p:txBody>
      </p:sp>
      <p:cxnSp>
        <p:nvCxnSpPr>
          <p:cNvPr id="25" name="Straight Connector 24">
            <a:extLst>
              <a:ext uri="{FF2B5EF4-FFF2-40B4-BE49-F238E27FC236}">
                <a16:creationId xmlns:a16="http://schemas.microsoft.com/office/drawing/2014/main" id="{4EEDB759-C93C-DA40-91CD-CCC5DE2CF853}"/>
              </a:ext>
            </a:extLst>
          </p:cNvPr>
          <p:cNvCxnSpPr>
            <a:cxnSpLocks/>
          </p:cNvCxnSpPr>
          <p:nvPr/>
        </p:nvCxnSpPr>
        <p:spPr>
          <a:xfrm>
            <a:off x="2267745" y="987574"/>
            <a:ext cx="0" cy="3553135"/>
          </a:xfrm>
          <a:prstGeom prst="line">
            <a:avLst/>
          </a:prstGeom>
          <a:ln w="31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AEBD569-FBBC-E549-AD73-3F84E66DC400}"/>
              </a:ext>
            </a:extLst>
          </p:cNvPr>
          <p:cNvCxnSpPr>
            <a:cxnSpLocks/>
          </p:cNvCxnSpPr>
          <p:nvPr/>
        </p:nvCxnSpPr>
        <p:spPr>
          <a:xfrm>
            <a:off x="3198047" y="987574"/>
            <a:ext cx="0" cy="3553135"/>
          </a:xfrm>
          <a:prstGeom prst="line">
            <a:avLst/>
          </a:prstGeom>
          <a:ln w="31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0CFFD05-D703-B140-9AE8-AD3EDAD26590}"/>
              </a:ext>
            </a:extLst>
          </p:cNvPr>
          <p:cNvCxnSpPr>
            <a:cxnSpLocks/>
          </p:cNvCxnSpPr>
          <p:nvPr/>
        </p:nvCxnSpPr>
        <p:spPr>
          <a:xfrm>
            <a:off x="4120399" y="987574"/>
            <a:ext cx="0" cy="3553135"/>
          </a:xfrm>
          <a:prstGeom prst="line">
            <a:avLst/>
          </a:prstGeom>
          <a:ln w="31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DF582E6-E7BE-7B47-AEB6-25F4E957D020}"/>
              </a:ext>
            </a:extLst>
          </p:cNvPr>
          <p:cNvCxnSpPr>
            <a:cxnSpLocks/>
          </p:cNvCxnSpPr>
          <p:nvPr/>
        </p:nvCxnSpPr>
        <p:spPr>
          <a:xfrm>
            <a:off x="5066604" y="987574"/>
            <a:ext cx="0" cy="3553135"/>
          </a:xfrm>
          <a:prstGeom prst="line">
            <a:avLst/>
          </a:prstGeom>
          <a:ln w="31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F22D94F-E3DB-EF43-B6E8-0B6FE7761678}"/>
              </a:ext>
            </a:extLst>
          </p:cNvPr>
          <p:cNvCxnSpPr>
            <a:cxnSpLocks/>
          </p:cNvCxnSpPr>
          <p:nvPr/>
        </p:nvCxnSpPr>
        <p:spPr>
          <a:xfrm>
            <a:off x="6020761" y="987574"/>
            <a:ext cx="0" cy="3553135"/>
          </a:xfrm>
          <a:prstGeom prst="line">
            <a:avLst/>
          </a:prstGeom>
          <a:ln w="31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39294C6-79C2-EB48-9B3D-414C45C83B12}"/>
              </a:ext>
            </a:extLst>
          </p:cNvPr>
          <p:cNvCxnSpPr>
            <a:cxnSpLocks/>
          </p:cNvCxnSpPr>
          <p:nvPr/>
        </p:nvCxnSpPr>
        <p:spPr>
          <a:xfrm>
            <a:off x="6974917" y="987574"/>
            <a:ext cx="0" cy="3553135"/>
          </a:xfrm>
          <a:prstGeom prst="line">
            <a:avLst/>
          </a:prstGeom>
          <a:ln w="31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A2CED51-6DB1-BA4D-A52E-C67C0B25652B}"/>
              </a:ext>
            </a:extLst>
          </p:cNvPr>
          <p:cNvCxnSpPr>
            <a:cxnSpLocks/>
          </p:cNvCxnSpPr>
          <p:nvPr/>
        </p:nvCxnSpPr>
        <p:spPr>
          <a:xfrm>
            <a:off x="7913171" y="987574"/>
            <a:ext cx="0" cy="3553135"/>
          </a:xfrm>
          <a:prstGeom prst="line">
            <a:avLst/>
          </a:prstGeom>
          <a:ln w="31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5661921-BC8C-FB4D-9DAB-A574849DC692}"/>
              </a:ext>
            </a:extLst>
          </p:cNvPr>
          <p:cNvCxnSpPr>
            <a:cxnSpLocks/>
          </p:cNvCxnSpPr>
          <p:nvPr/>
        </p:nvCxnSpPr>
        <p:spPr>
          <a:xfrm>
            <a:off x="8819620" y="987574"/>
            <a:ext cx="0" cy="3553135"/>
          </a:xfrm>
          <a:prstGeom prst="line">
            <a:avLst/>
          </a:prstGeom>
          <a:ln w="31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97" name="Group 96">
            <a:extLst>
              <a:ext uri="{FF2B5EF4-FFF2-40B4-BE49-F238E27FC236}">
                <a16:creationId xmlns:a16="http://schemas.microsoft.com/office/drawing/2014/main" id="{D11F6D4A-2EE2-CE4A-91DB-90A70550C33E}"/>
              </a:ext>
            </a:extLst>
          </p:cNvPr>
          <p:cNvGrpSpPr/>
          <p:nvPr/>
        </p:nvGrpSpPr>
        <p:grpSpPr>
          <a:xfrm>
            <a:off x="2418228" y="1914646"/>
            <a:ext cx="614970" cy="141565"/>
            <a:chOff x="2418228" y="1914646"/>
            <a:chExt cx="614970" cy="141565"/>
          </a:xfrm>
        </p:grpSpPr>
        <p:sp>
          <p:nvSpPr>
            <p:cNvPr id="35" name="Oval 34">
              <a:extLst>
                <a:ext uri="{FF2B5EF4-FFF2-40B4-BE49-F238E27FC236}">
                  <a16:creationId xmlns:a16="http://schemas.microsoft.com/office/drawing/2014/main" id="{75BEBC48-4118-DB47-B32A-D20DD5CE45DD}"/>
                </a:ext>
              </a:extLst>
            </p:cNvPr>
            <p:cNvSpPr/>
            <p:nvPr/>
          </p:nvSpPr>
          <p:spPr>
            <a:xfrm>
              <a:off x="2418228" y="1914646"/>
              <a:ext cx="141565" cy="141565"/>
            </a:xfrm>
            <a:prstGeom prst="ellipse">
              <a:avLst/>
            </a:prstGeom>
            <a:solidFill>
              <a:srgbClr val="C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36" name="Oval 35">
              <a:extLst>
                <a:ext uri="{FF2B5EF4-FFF2-40B4-BE49-F238E27FC236}">
                  <a16:creationId xmlns:a16="http://schemas.microsoft.com/office/drawing/2014/main" id="{81DAC452-C48B-C44C-A6FE-71D589F6737D}"/>
                </a:ext>
              </a:extLst>
            </p:cNvPr>
            <p:cNvSpPr/>
            <p:nvPr/>
          </p:nvSpPr>
          <p:spPr>
            <a:xfrm>
              <a:off x="2574639" y="1914646"/>
              <a:ext cx="141565" cy="141565"/>
            </a:xfrm>
            <a:prstGeom prst="ellipse">
              <a:avLst/>
            </a:prstGeom>
            <a:solidFill>
              <a:srgbClr val="C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37" name="Oval 36">
              <a:extLst>
                <a:ext uri="{FF2B5EF4-FFF2-40B4-BE49-F238E27FC236}">
                  <a16:creationId xmlns:a16="http://schemas.microsoft.com/office/drawing/2014/main" id="{778E8D8D-2222-3B46-B8EF-C24F2503893A}"/>
                </a:ext>
              </a:extLst>
            </p:cNvPr>
            <p:cNvSpPr/>
            <p:nvPr/>
          </p:nvSpPr>
          <p:spPr>
            <a:xfrm>
              <a:off x="2735060" y="1914646"/>
              <a:ext cx="141565" cy="141565"/>
            </a:xfrm>
            <a:prstGeom prst="ellipse">
              <a:avLst/>
            </a:prstGeom>
            <a:solidFill>
              <a:srgbClr val="C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38" name="Oval 37">
              <a:extLst>
                <a:ext uri="{FF2B5EF4-FFF2-40B4-BE49-F238E27FC236}">
                  <a16:creationId xmlns:a16="http://schemas.microsoft.com/office/drawing/2014/main" id="{A2043856-ABA3-0742-B0F9-91C123ACEAC4}"/>
                </a:ext>
              </a:extLst>
            </p:cNvPr>
            <p:cNvSpPr/>
            <p:nvPr/>
          </p:nvSpPr>
          <p:spPr>
            <a:xfrm>
              <a:off x="2891633" y="1914646"/>
              <a:ext cx="141565" cy="141565"/>
            </a:xfrm>
            <a:prstGeom prst="ellipse">
              <a:avLst/>
            </a:prstGeom>
            <a:solidFill>
              <a:srgbClr val="C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grpSp>
      <p:grpSp>
        <p:nvGrpSpPr>
          <p:cNvPr id="98" name="Group 97">
            <a:extLst>
              <a:ext uri="{FF2B5EF4-FFF2-40B4-BE49-F238E27FC236}">
                <a16:creationId xmlns:a16="http://schemas.microsoft.com/office/drawing/2014/main" id="{431E36E2-BBD9-8C4C-94D9-9E1E27E41B80}"/>
              </a:ext>
            </a:extLst>
          </p:cNvPr>
          <p:cNvGrpSpPr/>
          <p:nvPr/>
        </p:nvGrpSpPr>
        <p:grpSpPr>
          <a:xfrm>
            <a:off x="3412482" y="1914646"/>
            <a:ext cx="458397" cy="141565"/>
            <a:chOff x="3412482" y="1914646"/>
            <a:chExt cx="458397" cy="141565"/>
          </a:xfrm>
        </p:grpSpPr>
        <p:sp>
          <p:nvSpPr>
            <p:cNvPr id="39" name="Oval 38">
              <a:extLst>
                <a:ext uri="{FF2B5EF4-FFF2-40B4-BE49-F238E27FC236}">
                  <a16:creationId xmlns:a16="http://schemas.microsoft.com/office/drawing/2014/main" id="{78ABA1B6-9AD9-554C-A405-671F5F285457}"/>
                </a:ext>
              </a:extLst>
            </p:cNvPr>
            <p:cNvSpPr/>
            <p:nvPr/>
          </p:nvSpPr>
          <p:spPr>
            <a:xfrm>
              <a:off x="3412482" y="1914646"/>
              <a:ext cx="141565" cy="141565"/>
            </a:xfrm>
            <a:prstGeom prst="ellipse">
              <a:avLst/>
            </a:prstGeom>
            <a:solidFill>
              <a:srgbClr val="E8AE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40" name="Oval 39">
              <a:extLst>
                <a:ext uri="{FF2B5EF4-FFF2-40B4-BE49-F238E27FC236}">
                  <a16:creationId xmlns:a16="http://schemas.microsoft.com/office/drawing/2014/main" id="{5B1ECBF8-EAD4-B746-861A-EBFA36210A8F}"/>
                </a:ext>
              </a:extLst>
            </p:cNvPr>
            <p:cNvSpPr/>
            <p:nvPr/>
          </p:nvSpPr>
          <p:spPr>
            <a:xfrm>
              <a:off x="3568893" y="1914646"/>
              <a:ext cx="141565" cy="141565"/>
            </a:xfrm>
            <a:prstGeom prst="ellipse">
              <a:avLst/>
            </a:prstGeom>
            <a:solidFill>
              <a:srgbClr val="E8AE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41" name="Oval 40">
              <a:extLst>
                <a:ext uri="{FF2B5EF4-FFF2-40B4-BE49-F238E27FC236}">
                  <a16:creationId xmlns:a16="http://schemas.microsoft.com/office/drawing/2014/main" id="{4851E29B-9E42-7440-AC95-BE85C3913E21}"/>
                </a:ext>
              </a:extLst>
            </p:cNvPr>
            <p:cNvSpPr/>
            <p:nvPr/>
          </p:nvSpPr>
          <p:spPr>
            <a:xfrm>
              <a:off x="3729314" y="1914646"/>
              <a:ext cx="141565" cy="141565"/>
            </a:xfrm>
            <a:prstGeom prst="ellipse">
              <a:avLst/>
            </a:prstGeom>
            <a:solidFill>
              <a:srgbClr val="E8AE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grpSp>
      <p:grpSp>
        <p:nvGrpSpPr>
          <p:cNvPr id="99" name="Group 98">
            <a:extLst>
              <a:ext uri="{FF2B5EF4-FFF2-40B4-BE49-F238E27FC236}">
                <a16:creationId xmlns:a16="http://schemas.microsoft.com/office/drawing/2014/main" id="{F683E729-2905-6F47-945A-B2B578D8F981}"/>
              </a:ext>
            </a:extLst>
          </p:cNvPr>
          <p:cNvGrpSpPr/>
          <p:nvPr/>
        </p:nvGrpSpPr>
        <p:grpSpPr>
          <a:xfrm>
            <a:off x="4366560" y="1914646"/>
            <a:ext cx="458397" cy="141565"/>
            <a:chOff x="4366560" y="1914646"/>
            <a:chExt cx="458397" cy="141565"/>
          </a:xfrm>
        </p:grpSpPr>
        <p:sp>
          <p:nvSpPr>
            <p:cNvPr id="43" name="Oval 42">
              <a:extLst>
                <a:ext uri="{FF2B5EF4-FFF2-40B4-BE49-F238E27FC236}">
                  <a16:creationId xmlns:a16="http://schemas.microsoft.com/office/drawing/2014/main" id="{8264F70A-CDA8-A949-9F1D-50E6527AEC2F}"/>
                </a:ext>
              </a:extLst>
            </p:cNvPr>
            <p:cNvSpPr/>
            <p:nvPr/>
          </p:nvSpPr>
          <p:spPr>
            <a:xfrm>
              <a:off x="4366560" y="1914646"/>
              <a:ext cx="141565" cy="141565"/>
            </a:xfrm>
            <a:prstGeom prst="ellipse">
              <a:avLst/>
            </a:prstGeom>
            <a:solidFill>
              <a:srgbClr val="8D2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44" name="Oval 43">
              <a:extLst>
                <a:ext uri="{FF2B5EF4-FFF2-40B4-BE49-F238E27FC236}">
                  <a16:creationId xmlns:a16="http://schemas.microsoft.com/office/drawing/2014/main" id="{8F182D38-C0F2-8D45-8B51-CD2E8A7AFE93}"/>
                </a:ext>
              </a:extLst>
            </p:cNvPr>
            <p:cNvSpPr/>
            <p:nvPr/>
          </p:nvSpPr>
          <p:spPr>
            <a:xfrm>
              <a:off x="4522971" y="1914646"/>
              <a:ext cx="141565" cy="141565"/>
            </a:xfrm>
            <a:prstGeom prst="ellipse">
              <a:avLst/>
            </a:prstGeom>
            <a:solidFill>
              <a:srgbClr val="8D2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45" name="Oval 44">
              <a:extLst>
                <a:ext uri="{FF2B5EF4-FFF2-40B4-BE49-F238E27FC236}">
                  <a16:creationId xmlns:a16="http://schemas.microsoft.com/office/drawing/2014/main" id="{63A21AF3-7FB4-E345-853D-3FE1B1D9DA77}"/>
                </a:ext>
              </a:extLst>
            </p:cNvPr>
            <p:cNvSpPr/>
            <p:nvPr/>
          </p:nvSpPr>
          <p:spPr>
            <a:xfrm>
              <a:off x="4683392" y="1914646"/>
              <a:ext cx="141565" cy="141565"/>
            </a:xfrm>
            <a:prstGeom prst="ellipse">
              <a:avLst/>
            </a:prstGeom>
            <a:solidFill>
              <a:srgbClr val="8D2F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grpSp>
      <p:grpSp>
        <p:nvGrpSpPr>
          <p:cNvPr id="100" name="Group 99">
            <a:extLst>
              <a:ext uri="{FF2B5EF4-FFF2-40B4-BE49-F238E27FC236}">
                <a16:creationId xmlns:a16="http://schemas.microsoft.com/office/drawing/2014/main" id="{8851FF1A-72F1-F748-B567-728A5ACBC925}"/>
              </a:ext>
            </a:extLst>
          </p:cNvPr>
          <p:cNvGrpSpPr/>
          <p:nvPr/>
        </p:nvGrpSpPr>
        <p:grpSpPr>
          <a:xfrm>
            <a:off x="5315305" y="1914646"/>
            <a:ext cx="458397" cy="141565"/>
            <a:chOff x="5315305" y="1914646"/>
            <a:chExt cx="458397" cy="141565"/>
          </a:xfrm>
        </p:grpSpPr>
        <p:sp>
          <p:nvSpPr>
            <p:cNvPr id="47" name="Oval 46">
              <a:extLst>
                <a:ext uri="{FF2B5EF4-FFF2-40B4-BE49-F238E27FC236}">
                  <a16:creationId xmlns:a16="http://schemas.microsoft.com/office/drawing/2014/main" id="{D22092FA-0408-CB47-B07E-BDC166A0AA62}"/>
                </a:ext>
              </a:extLst>
            </p:cNvPr>
            <p:cNvSpPr/>
            <p:nvPr/>
          </p:nvSpPr>
          <p:spPr>
            <a:xfrm>
              <a:off x="5315305" y="1914646"/>
              <a:ext cx="141565" cy="141565"/>
            </a:xfrm>
            <a:prstGeom prst="ellipse">
              <a:avLst/>
            </a:prstGeom>
            <a:solidFill>
              <a:srgbClr val="1C86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48" name="Oval 47">
              <a:extLst>
                <a:ext uri="{FF2B5EF4-FFF2-40B4-BE49-F238E27FC236}">
                  <a16:creationId xmlns:a16="http://schemas.microsoft.com/office/drawing/2014/main" id="{F0B928F0-45F1-ED4B-830D-08DAAB47624E}"/>
                </a:ext>
              </a:extLst>
            </p:cNvPr>
            <p:cNvSpPr/>
            <p:nvPr/>
          </p:nvSpPr>
          <p:spPr>
            <a:xfrm>
              <a:off x="5471716" y="1914646"/>
              <a:ext cx="141565" cy="141565"/>
            </a:xfrm>
            <a:prstGeom prst="ellipse">
              <a:avLst/>
            </a:prstGeom>
            <a:solidFill>
              <a:srgbClr val="1C86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49" name="Oval 48">
              <a:extLst>
                <a:ext uri="{FF2B5EF4-FFF2-40B4-BE49-F238E27FC236}">
                  <a16:creationId xmlns:a16="http://schemas.microsoft.com/office/drawing/2014/main" id="{B7B5DE7E-9AA5-4C43-8908-DF4FA2D8DD35}"/>
                </a:ext>
              </a:extLst>
            </p:cNvPr>
            <p:cNvSpPr/>
            <p:nvPr/>
          </p:nvSpPr>
          <p:spPr>
            <a:xfrm>
              <a:off x="5632137" y="1914646"/>
              <a:ext cx="141565" cy="141565"/>
            </a:xfrm>
            <a:prstGeom prst="ellipse">
              <a:avLst/>
            </a:prstGeom>
            <a:solidFill>
              <a:srgbClr val="1C86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grpSp>
      <p:grpSp>
        <p:nvGrpSpPr>
          <p:cNvPr id="101" name="Group 100">
            <a:extLst>
              <a:ext uri="{FF2B5EF4-FFF2-40B4-BE49-F238E27FC236}">
                <a16:creationId xmlns:a16="http://schemas.microsoft.com/office/drawing/2014/main" id="{63912888-463D-0048-82A8-1DB86DE78CC4}"/>
              </a:ext>
            </a:extLst>
          </p:cNvPr>
          <p:cNvGrpSpPr/>
          <p:nvPr/>
        </p:nvGrpSpPr>
        <p:grpSpPr>
          <a:xfrm>
            <a:off x="6263395" y="1914646"/>
            <a:ext cx="458397" cy="141565"/>
            <a:chOff x="6263395" y="1914646"/>
            <a:chExt cx="458397" cy="141565"/>
          </a:xfrm>
        </p:grpSpPr>
        <p:sp>
          <p:nvSpPr>
            <p:cNvPr id="51" name="Oval 50">
              <a:extLst>
                <a:ext uri="{FF2B5EF4-FFF2-40B4-BE49-F238E27FC236}">
                  <a16:creationId xmlns:a16="http://schemas.microsoft.com/office/drawing/2014/main" id="{B5EC6293-4B95-FD4B-B99E-EF2D0CB14BCD}"/>
                </a:ext>
              </a:extLst>
            </p:cNvPr>
            <p:cNvSpPr/>
            <p:nvPr/>
          </p:nvSpPr>
          <p:spPr>
            <a:xfrm>
              <a:off x="6263395" y="1914646"/>
              <a:ext cx="141565" cy="141565"/>
            </a:xfrm>
            <a:prstGeom prst="ellipse">
              <a:avLst/>
            </a:prstGeom>
            <a:solidFill>
              <a:srgbClr val="D353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52" name="Oval 51">
              <a:extLst>
                <a:ext uri="{FF2B5EF4-FFF2-40B4-BE49-F238E27FC236}">
                  <a16:creationId xmlns:a16="http://schemas.microsoft.com/office/drawing/2014/main" id="{BDAF1336-2565-8D46-8B83-82EF71FD2BB1}"/>
                </a:ext>
              </a:extLst>
            </p:cNvPr>
            <p:cNvSpPr/>
            <p:nvPr/>
          </p:nvSpPr>
          <p:spPr>
            <a:xfrm>
              <a:off x="6419806" y="1914646"/>
              <a:ext cx="141565" cy="141565"/>
            </a:xfrm>
            <a:prstGeom prst="ellipse">
              <a:avLst/>
            </a:prstGeom>
            <a:solidFill>
              <a:srgbClr val="D353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53" name="Oval 52">
              <a:extLst>
                <a:ext uri="{FF2B5EF4-FFF2-40B4-BE49-F238E27FC236}">
                  <a16:creationId xmlns:a16="http://schemas.microsoft.com/office/drawing/2014/main" id="{6C922A33-26BC-4045-929B-9F3ABFE5EF45}"/>
                </a:ext>
              </a:extLst>
            </p:cNvPr>
            <p:cNvSpPr/>
            <p:nvPr/>
          </p:nvSpPr>
          <p:spPr>
            <a:xfrm>
              <a:off x="6580227" y="1914646"/>
              <a:ext cx="141565" cy="141565"/>
            </a:xfrm>
            <a:prstGeom prst="ellipse">
              <a:avLst/>
            </a:prstGeom>
            <a:solidFill>
              <a:srgbClr val="D353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grpSp>
      <p:grpSp>
        <p:nvGrpSpPr>
          <p:cNvPr id="102" name="Group 101">
            <a:extLst>
              <a:ext uri="{FF2B5EF4-FFF2-40B4-BE49-F238E27FC236}">
                <a16:creationId xmlns:a16="http://schemas.microsoft.com/office/drawing/2014/main" id="{080C5203-43F1-A04D-9814-EFEC675A5725}"/>
              </a:ext>
            </a:extLst>
          </p:cNvPr>
          <p:cNvGrpSpPr/>
          <p:nvPr/>
        </p:nvGrpSpPr>
        <p:grpSpPr>
          <a:xfrm>
            <a:off x="7123790" y="1914646"/>
            <a:ext cx="614970" cy="141565"/>
            <a:chOff x="7123790" y="1914646"/>
            <a:chExt cx="614970" cy="141565"/>
          </a:xfrm>
        </p:grpSpPr>
        <p:sp>
          <p:nvSpPr>
            <p:cNvPr id="55" name="Oval 54">
              <a:extLst>
                <a:ext uri="{FF2B5EF4-FFF2-40B4-BE49-F238E27FC236}">
                  <a16:creationId xmlns:a16="http://schemas.microsoft.com/office/drawing/2014/main" id="{E69700F5-ACD4-5F4D-BC7A-40F885E41C50}"/>
                </a:ext>
              </a:extLst>
            </p:cNvPr>
            <p:cNvSpPr/>
            <p:nvPr/>
          </p:nvSpPr>
          <p:spPr>
            <a:xfrm>
              <a:off x="7123790" y="1914646"/>
              <a:ext cx="141565" cy="141565"/>
            </a:xfrm>
            <a:prstGeom prst="ellipse">
              <a:avLst/>
            </a:prstGeom>
            <a:solidFill>
              <a:srgbClr val="2052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56" name="Oval 55">
              <a:extLst>
                <a:ext uri="{FF2B5EF4-FFF2-40B4-BE49-F238E27FC236}">
                  <a16:creationId xmlns:a16="http://schemas.microsoft.com/office/drawing/2014/main" id="{F74E10E1-7106-0A4C-B69D-FD70E3A6191C}"/>
                </a:ext>
              </a:extLst>
            </p:cNvPr>
            <p:cNvSpPr/>
            <p:nvPr/>
          </p:nvSpPr>
          <p:spPr>
            <a:xfrm>
              <a:off x="7280201" y="1914646"/>
              <a:ext cx="141565" cy="141565"/>
            </a:xfrm>
            <a:prstGeom prst="ellipse">
              <a:avLst/>
            </a:prstGeom>
            <a:solidFill>
              <a:srgbClr val="2052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57" name="Oval 56">
              <a:extLst>
                <a:ext uri="{FF2B5EF4-FFF2-40B4-BE49-F238E27FC236}">
                  <a16:creationId xmlns:a16="http://schemas.microsoft.com/office/drawing/2014/main" id="{A1D4E0C0-0DDD-F841-9061-BCDE36BA1F9E}"/>
                </a:ext>
              </a:extLst>
            </p:cNvPr>
            <p:cNvSpPr/>
            <p:nvPr/>
          </p:nvSpPr>
          <p:spPr>
            <a:xfrm>
              <a:off x="7440622" y="1914646"/>
              <a:ext cx="141565" cy="141565"/>
            </a:xfrm>
            <a:prstGeom prst="ellipse">
              <a:avLst/>
            </a:prstGeom>
            <a:solidFill>
              <a:srgbClr val="2052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58" name="Oval 57">
              <a:extLst>
                <a:ext uri="{FF2B5EF4-FFF2-40B4-BE49-F238E27FC236}">
                  <a16:creationId xmlns:a16="http://schemas.microsoft.com/office/drawing/2014/main" id="{1AF9F8DB-5755-2845-A007-813E008E9095}"/>
                </a:ext>
              </a:extLst>
            </p:cNvPr>
            <p:cNvSpPr/>
            <p:nvPr/>
          </p:nvSpPr>
          <p:spPr>
            <a:xfrm>
              <a:off x="7597195" y="1914646"/>
              <a:ext cx="141565" cy="141565"/>
            </a:xfrm>
            <a:prstGeom prst="ellipse">
              <a:avLst/>
            </a:prstGeom>
            <a:solidFill>
              <a:srgbClr val="2052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grpSp>
      <p:grpSp>
        <p:nvGrpSpPr>
          <p:cNvPr id="103" name="Group 102">
            <a:extLst>
              <a:ext uri="{FF2B5EF4-FFF2-40B4-BE49-F238E27FC236}">
                <a16:creationId xmlns:a16="http://schemas.microsoft.com/office/drawing/2014/main" id="{7160EAE7-53D6-4546-AD41-EEB3E651E213}"/>
              </a:ext>
            </a:extLst>
          </p:cNvPr>
          <p:cNvGrpSpPr/>
          <p:nvPr/>
        </p:nvGrpSpPr>
        <p:grpSpPr>
          <a:xfrm>
            <a:off x="7982457" y="1914646"/>
            <a:ext cx="779356" cy="141565"/>
            <a:chOff x="7982457" y="1914646"/>
            <a:chExt cx="779356" cy="141565"/>
          </a:xfrm>
        </p:grpSpPr>
        <p:sp>
          <p:nvSpPr>
            <p:cNvPr id="59" name="Oval 58">
              <a:extLst>
                <a:ext uri="{FF2B5EF4-FFF2-40B4-BE49-F238E27FC236}">
                  <a16:creationId xmlns:a16="http://schemas.microsoft.com/office/drawing/2014/main" id="{79D37FF0-9397-FF48-A9DB-0341456AAD62}"/>
                </a:ext>
              </a:extLst>
            </p:cNvPr>
            <p:cNvSpPr/>
            <p:nvPr/>
          </p:nvSpPr>
          <p:spPr>
            <a:xfrm>
              <a:off x="7982457" y="1914646"/>
              <a:ext cx="141565" cy="141565"/>
            </a:xfrm>
            <a:prstGeom prst="ellipse">
              <a:avLst/>
            </a:prstGeom>
            <a:solidFill>
              <a:srgbClr val="1679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60" name="Oval 59">
              <a:extLst>
                <a:ext uri="{FF2B5EF4-FFF2-40B4-BE49-F238E27FC236}">
                  <a16:creationId xmlns:a16="http://schemas.microsoft.com/office/drawing/2014/main" id="{1E40815A-2490-B142-ABD8-04B855D91A79}"/>
                </a:ext>
              </a:extLst>
            </p:cNvPr>
            <p:cNvSpPr/>
            <p:nvPr/>
          </p:nvSpPr>
          <p:spPr>
            <a:xfrm>
              <a:off x="8138868" y="1914646"/>
              <a:ext cx="141565" cy="141565"/>
            </a:xfrm>
            <a:prstGeom prst="ellipse">
              <a:avLst/>
            </a:prstGeom>
            <a:solidFill>
              <a:srgbClr val="1679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61" name="Oval 60">
              <a:extLst>
                <a:ext uri="{FF2B5EF4-FFF2-40B4-BE49-F238E27FC236}">
                  <a16:creationId xmlns:a16="http://schemas.microsoft.com/office/drawing/2014/main" id="{BBCB0B57-A940-7A41-B1B2-46511A27492C}"/>
                </a:ext>
              </a:extLst>
            </p:cNvPr>
            <p:cNvSpPr/>
            <p:nvPr/>
          </p:nvSpPr>
          <p:spPr>
            <a:xfrm>
              <a:off x="8299289" y="1914646"/>
              <a:ext cx="141565" cy="141565"/>
            </a:xfrm>
            <a:prstGeom prst="ellipse">
              <a:avLst/>
            </a:prstGeom>
            <a:solidFill>
              <a:srgbClr val="1679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62" name="Oval 61">
              <a:extLst>
                <a:ext uri="{FF2B5EF4-FFF2-40B4-BE49-F238E27FC236}">
                  <a16:creationId xmlns:a16="http://schemas.microsoft.com/office/drawing/2014/main" id="{C6844FB8-7EF8-D448-8332-F1AEE182FBF3}"/>
                </a:ext>
              </a:extLst>
            </p:cNvPr>
            <p:cNvSpPr/>
            <p:nvPr/>
          </p:nvSpPr>
          <p:spPr>
            <a:xfrm>
              <a:off x="8455862" y="1914646"/>
              <a:ext cx="141565" cy="141565"/>
            </a:xfrm>
            <a:prstGeom prst="ellipse">
              <a:avLst/>
            </a:prstGeom>
            <a:solidFill>
              <a:srgbClr val="1679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sp>
          <p:nvSpPr>
            <p:cNvPr id="63" name="Oval 62">
              <a:extLst>
                <a:ext uri="{FF2B5EF4-FFF2-40B4-BE49-F238E27FC236}">
                  <a16:creationId xmlns:a16="http://schemas.microsoft.com/office/drawing/2014/main" id="{0149E45A-D507-5F4D-B179-DC4CEE4C8499}"/>
                </a:ext>
              </a:extLst>
            </p:cNvPr>
            <p:cNvSpPr/>
            <p:nvPr/>
          </p:nvSpPr>
          <p:spPr>
            <a:xfrm>
              <a:off x="8620248" y="1914646"/>
              <a:ext cx="141565" cy="141565"/>
            </a:xfrm>
            <a:prstGeom prst="ellipse">
              <a:avLst/>
            </a:prstGeom>
            <a:solidFill>
              <a:srgbClr val="1679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atin typeface="Lato Semibold" panose="020F0502020204030203" pitchFamily="34" charset="77"/>
              </a:endParaRPr>
            </a:p>
          </p:txBody>
        </p:sp>
      </p:grpSp>
      <p:sp>
        <p:nvSpPr>
          <p:cNvPr id="64" name="Rectangle 63">
            <a:extLst>
              <a:ext uri="{FF2B5EF4-FFF2-40B4-BE49-F238E27FC236}">
                <a16:creationId xmlns:a16="http://schemas.microsoft.com/office/drawing/2014/main" id="{0B604999-7643-C044-BB59-0401799C8369}"/>
              </a:ext>
            </a:extLst>
          </p:cNvPr>
          <p:cNvSpPr/>
          <p:nvPr/>
        </p:nvSpPr>
        <p:spPr>
          <a:xfrm>
            <a:off x="2267743" y="2244489"/>
            <a:ext cx="930304"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JUSTICE</a:t>
            </a:r>
            <a:endParaRPr lang="de-DE" b="1">
              <a:latin typeface="Lato Semibold" panose="020F0502020204030203" pitchFamily="34" charset="77"/>
            </a:endParaRPr>
          </a:p>
        </p:txBody>
      </p:sp>
      <p:sp>
        <p:nvSpPr>
          <p:cNvPr id="66" name="Rectangle 65">
            <a:extLst>
              <a:ext uri="{FF2B5EF4-FFF2-40B4-BE49-F238E27FC236}">
                <a16:creationId xmlns:a16="http://schemas.microsoft.com/office/drawing/2014/main" id="{6C51B39A-AD4A-E748-8234-50BE77796257}"/>
              </a:ext>
            </a:extLst>
          </p:cNvPr>
          <p:cNvSpPr/>
          <p:nvPr/>
        </p:nvSpPr>
        <p:spPr>
          <a:xfrm>
            <a:off x="6977679" y="2244490"/>
            <a:ext cx="931665"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JUSTICE</a:t>
            </a:r>
          </a:p>
        </p:txBody>
      </p:sp>
      <p:sp>
        <p:nvSpPr>
          <p:cNvPr id="67" name="Rectangle 66">
            <a:extLst>
              <a:ext uri="{FF2B5EF4-FFF2-40B4-BE49-F238E27FC236}">
                <a16:creationId xmlns:a16="http://schemas.microsoft.com/office/drawing/2014/main" id="{854D31EC-90EF-AF4E-9956-E942FAC3D4F3}"/>
              </a:ext>
            </a:extLst>
          </p:cNvPr>
          <p:cNvSpPr/>
          <p:nvPr/>
        </p:nvSpPr>
        <p:spPr>
          <a:xfrm>
            <a:off x="3197518" y="2469232"/>
            <a:ext cx="922347"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HEALTH</a:t>
            </a:r>
            <a:endParaRPr lang="de-DE" b="1">
              <a:latin typeface="Lato Semibold" panose="020F0502020204030203" pitchFamily="34" charset="77"/>
            </a:endParaRPr>
          </a:p>
        </p:txBody>
      </p:sp>
      <p:sp>
        <p:nvSpPr>
          <p:cNvPr id="68" name="Rectangle 67">
            <a:extLst>
              <a:ext uri="{FF2B5EF4-FFF2-40B4-BE49-F238E27FC236}">
                <a16:creationId xmlns:a16="http://schemas.microsoft.com/office/drawing/2014/main" id="{823655C0-65AD-944E-8CA6-B8DAC5EA794E}"/>
              </a:ext>
            </a:extLst>
          </p:cNvPr>
          <p:cNvSpPr/>
          <p:nvPr/>
        </p:nvSpPr>
        <p:spPr>
          <a:xfrm>
            <a:off x="3197518" y="2696113"/>
            <a:ext cx="922347"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EDUCATION</a:t>
            </a:r>
            <a:endParaRPr lang="de-DE" b="1">
              <a:latin typeface="Lato Semibold" panose="020F0502020204030203" pitchFamily="34" charset="77"/>
            </a:endParaRPr>
          </a:p>
        </p:txBody>
      </p:sp>
      <p:sp>
        <p:nvSpPr>
          <p:cNvPr id="69" name="Rectangle 68">
            <a:extLst>
              <a:ext uri="{FF2B5EF4-FFF2-40B4-BE49-F238E27FC236}">
                <a16:creationId xmlns:a16="http://schemas.microsoft.com/office/drawing/2014/main" id="{0209A742-27B8-0B4D-8505-D259BD3D4215}"/>
              </a:ext>
            </a:extLst>
          </p:cNvPr>
          <p:cNvSpPr/>
          <p:nvPr/>
        </p:nvSpPr>
        <p:spPr>
          <a:xfrm>
            <a:off x="3197518" y="2918636"/>
            <a:ext cx="922347"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WELFARE</a:t>
            </a:r>
            <a:endParaRPr lang="de-DE" b="1">
              <a:latin typeface="Lato Semibold" panose="020F0502020204030203" pitchFamily="34" charset="77"/>
            </a:endParaRPr>
          </a:p>
        </p:txBody>
      </p:sp>
      <p:sp>
        <p:nvSpPr>
          <p:cNvPr id="71" name="Rectangle 70">
            <a:extLst>
              <a:ext uri="{FF2B5EF4-FFF2-40B4-BE49-F238E27FC236}">
                <a16:creationId xmlns:a16="http://schemas.microsoft.com/office/drawing/2014/main" id="{D76730B6-8AFE-FB49-8C65-50352650BA32}"/>
              </a:ext>
            </a:extLst>
          </p:cNvPr>
          <p:cNvSpPr/>
          <p:nvPr/>
        </p:nvSpPr>
        <p:spPr>
          <a:xfrm>
            <a:off x="4119865" y="3141159"/>
            <a:ext cx="946210"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INTERIOR</a:t>
            </a:r>
            <a:endParaRPr lang="de-DE" b="1">
              <a:latin typeface="Lato Semibold" panose="020F0502020204030203" pitchFamily="34" charset="77"/>
            </a:endParaRPr>
          </a:p>
        </p:txBody>
      </p:sp>
      <p:sp>
        <p:nvSpPr>
          <p:cNvPr id="72" name="Rectangle 71">
            <a:extLst>
              <a:ext uri="{FF2B5EF4-FFF2-40B4-BE49-F238E27FC236}">
                <a16:creationId xmlns:a16="http://schemas.microsoft.com/office/drawing/2014/main" id="{93C4B6F3-F55D-C04A-8668-99A1B7F042C1}"/>
              </a:ext>
            </a:extLst>
          </p:cNvPr>
          <p:cNvSpPr/>
          <p:nvPr/>
        </p:nvSpPr>
        <p:spPr>
          <a:xfrm>
            <a:off x="4119865" y="3368642"/>
            <a:ext cx="946210"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PLANNING</a:t>
            </a:r>
            <a:endParaRPr lang="de-DE" b="1">
              <a:latin typeface="Lato Semibold" panose="020F0502020204030203" pitchFamily="34" charset="77"/>
            </a:endParaRPr>
          </a:p>
        </p:txBody>
      </p:sp>
      <p:sp>
        <p:nvSpPr>
          <p:cNvPr id="73" name="Rectangle 72">
            <a:extLst>
              <a:ext uri="{FF2B5EF4-FFF2-40B4-BE49-F238E27FC236}">
                <a16:creationId xmlns:a16="http://schemas.microsoft.com/office/drawing/2014/main" id="{DB92627A-1FAE-0542-8A10-75F778410792}"/>
              </a:ext>
            </a:extLst>
          </p:cNvPr>
          <p:cNvSpPr/>
          <p:nvPr/>
        </p:nvSpPr>
        <p:spPr>
          <a:xfrm>
            <a:off x="5066069" y="2469232"/>
            <a:ext cx="954157"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HEALTH</a:t>
            </a:r>
            <a:endParaRPr lang="de-DE" b="1">
              <a:latin typeface="Lato Semibold" panose="020F0502020204030203" pitchFamily="34" charset="77"/>
            </a:endParaRPr>
          </a:p>
        </p:txBody>
      </p:sp>
      <p:sp>
        <p:nvSpPr>
          <p:cNvPr id="74" name="Rectangle 73">
            <a:extLst>
              <a:ext uri="{FF2B5EF4-FFF2-40B4-BE49-F238E27FC236}">
                <a16:creationId xmlns:a16="http://schemas.microsoft.com/office/drawing/2014/main" id="{E77F8819-BA9C-7140-94F4-823AB1C3ED8A}"/>
              </a:ext>
            </a:extLst>
          </p:cNvPr>
          <p:cNvSpPr/>
          <p:nvPr/>
        </p:nvSpPr>
        <p:spPr>
          <a:xfrm>
            <a:off x="5066069" y="2918636"/>
            <a:ext cx="954157"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WELFARE</a:t>
            </a:r>
            <a:endParaRPr lang="de-DE" b="1">
              <a:latin typeface="Lato Semibold" panose="020F0502020204030203" pitchFamily="34" charset="77"/>
            </a:endParaRPr>
          </a:p>
        </p:txBody>
      </p:sp>
      <p:sp>
        <p:nvSpPr>
          <p:cNvPr id="75" name="Rectangle 74">
            <a:extLst>
              <a:ext uri="{FF2B5EF4-FFF2-40B4-BE49-F238E27FC236}">
                <a16:creationId xmlns:a16="http://schemas.microsoft.com/office/drawing/2014/main" id="{B26CF2CE-CB88-9F4D-80CD-FC85AE8EB2D9}"/>
              </a:ext>
            </a:extLst>
          </p:cNvPr>
          <p:cNvSpPr/>
          <p:nvPr/>
        </p:nvSpPr>
        <p:spPr>
          <a:xfrm>
            <a:off x="6020226" y="3596125"/>
            <a:ext cx="950867"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FINANCE</a:t>
            </a:r>
            <a:endParaRPr lang="de-DE" b="1">
              <a:latin typeface="Lato Semibold" panose="020F0502020204030203" pitchFamily="34" charset="77"/>
            </a:endParaRPr>
          </a:p>
        </p:txBody>
      </p:sp>
      <p:sp>
        <p:nvSpPr>
          <p:cNvPr id="77" name="Rectangle 76">
            <a:extLst>
              <a:ext uri="{FF2B5EF4-FFF2-40B4-BE49-F238E27FC236}">
                <a16:creationId xmlns:a16="http://schemas.microsoft.com/office/drawing/2014/main" id="{FCA201C0-D8B2-C244-96BE-365E9D86987A}"/>
              </a:ext>
            </a:extLst>
          </p:cNvPr>
          <p:cNvSpPr/>
          <p:nvPr/>
        </p:nvSpPr>
        <p:spPr>
          <a:xfrm>
            <a:off x="6020226" y="3833829"/>
            <a:ext cx="950867"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LABOUR</a:t>
            </a:r>
            <a:endParaRPr lang="de-DE" b="1">
              <a:latin typeface="Lato Semibold" panose="020F0502020204030203" pitchFamily="34" charset="77"/>
            </a:endParaRPr>
          </a:p>
        </p:txBody>
      </p:sp>
      <p:sp>
        <p:nvSpPr>
          <p:cNvPr id="78" name="Rectangle 77">
            <a:extLst>
              <a:ext uri="{FF2B5EF4-FFF2-40B4-BE49-F238E27FC236}">
                <a16:creationId xmlns:a16="http://schemas.microsoft.com/office/drawing/2014/main" id="{9614A300-7C5C-9444-9DD4-4E3E549EBE35}"/>
              </a:ext>
            </a:extLst>
          </p:cNvPr>
          <p:cNvSpPr/>
          <p:nvPr/>
        </p:nvSpPr>
        <p:spPr>
          <a:xfrm>
            <a:off x="6977468" y="2469232"/>
            <a:ext cx="931665"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HEALTH</a:t>
            </a:r>
            <a:endParaRPr lang="de-DE" b="1">
              <a:latin typeface="Lato Semibold" panose="020F0502020204030203" pitchFamily="34" charset="77"/>
            </a:endParaRPr>
          </a:p>
        </p:txBody>
      </p:sp>
      <p:sp>
        <p:nvSpPr>
          <p:cNvPr id="79" name="Rectangle 78">
            <a:extLst>
              <a:ext uri="{FF2B5EF4-FFF2-40B4-BE49-F238E27FC236}">
                <a16:creationId xmlns:a16="http://schemas.microsoft.com/office/drawing/2014/main" id="{DC88D850-4C91-0E4E-A282-A7A4D664ECF0}"/>
              </a:ext>
            </a:extLst>
          </p:cNvPr>
          <p:cNvSpPr/>
          <p:nvPr/>
        </p:nvSpPr>
        <p:spPr>
          <a:xfrm>
            <a:off x="6977468" y="2918636"/>
            <a:ext cx="931665"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WELFARE</a:t>
            </a:r>
            <a:endParaRPr lang="de-DE" b="1">
              <a:latin typeface="Lato Semibold" panose="020F0502020204030203" pitchFamily="34" charset="77"/>
            </a:endParaRPr>
          </a:p>
        </p:txBody>
      </p:sp>
      <p:sp>
        <p:nvSpPr>
          <p:cNvPr id="80" name="Rectangle 79">
            <a:extLst>
              <a:ext uri="{FF2B5EF4-FFF2-40B4-BE49-F238E27FC236}">
                <a16:creationId xmlns:a16="http://schemas.microsoft.com/office/drawing/2014/main" id="{66FEE716-883F-F34A-A62E-799FCD249F21}"/>
              </a:ext>
            </a:extLst>
          </p:cNvPr>
          <p:cNvSpPr/>
          <p:nvPr/>
        </p:nvSpPr>
        <p:spPr>
          <a:xfrm>
            <a:off x="7909134" y="2696113"/>
            <a:ext cx="914306" cy="17808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EDUCATION</a:t>
            </a:r>
            <a:endParaRPr lang="de-DE" b="1">
              <a:latin typeface="Lato Semibold" panose="020F0502020204030203" pitchFamily="34" charset="77"/>
            </a:endParaRPr>
          </a:p>
        </p:txBody>
      </p:sp>
      <p:sp>
        <p:nvSpPr>
          <p:cNvPr id="81" name="Rectangle 80">
            <a:extLst>
              <a:ext uri="{FF2B5EF4-FFF2-40B4-BE49-F238E27FC236}">
                <a16:creationId xmlns:a16="http://schemas.microsoft.com/office/drawing/2014/main" id="{983EA100-2629-0743-86B5-8DAD5AB0E791}"/>
              </a:ext>
            </a:extLst>
          </p:cNvPr>
          <p:cNvSpPr/>
          <p:nvPr/>
        </p:nvSpPr>
        <p:spPr>
          <a:xfrm>
            <a:off x="2310356" y="4221249"/>
            <a:ext cx="3669190" cy="1780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MULTISECTORAL ACTIONS  AND COORDINATION</a:t>
            </a:r>
            <a:endParaRPr lang="de-DE" b="1">
              <a:latin typeface="Lato Semibold" panose="020F0502020204030203" pitchFamily="34" charset="77"/>
            </a:endParaRPr>
          </a:p>
        </p:txBody>
      </p:sp>
      <p:sp>
        <p:nvSpPr>
          <p:cNvPr id="82" name="Rectangle 81">
            <a:extLst>
              <a:ext uri="{FF2B5EF4-FFF2-40B4-BE49-F238E27FC236}">
                <a16:creationId xmlns:a16="http://schemas.microsoft.com/office/drawing/2014/main" id="{D90182A7-76EB-D243-84B3-04EA9B4850BD}"/>
              </a:ext>
            </a:extLst>
          </p:cNvPr>
          <p:cNvSpPr/>
          <p:nvPr/>
        </p:nvSpPr>
        <p:spPr>
          <a:xfrm>
            <a:off x="6084834" y="4221249"/>
            <a:ext cx="2676979" cy="1780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a:latin typeface="Lato Semibold" panose="020F0502020204030203" pitchFamily="34" charset="77"/>
              </a:rPr>
              <a:t>MONITORING AND EVALUATION</a:t>
            </a:r>
            <a:endParaRPr lang="de-DE" b="1">
              <a:latin typeface="Lato Semibold" panose="020F0502020204030203" pitchFamily="34" charset="77"/>
            </a:endParaRPr>
          </a:p>
        </p:txBody>
      </p:sp>
      <p:cxnSp>
        <p:nvCxnSpPr>
          <p:cNvPr id="91" name="Straight Connector 90">
            <a:extLst>
              <a:ext uri="{FF2B5EF4-FFF2-40B4-BE49-F238E27FC236}">
                <a16:creationId xmlns:a16="http://schemas.microsoft.com/office/drawing/2014/main" id="{AEA49DDB-3AE5-0E48-B75F-AC1740AEBCD8}"/>
              </a:ext>
            </a:extLst>
          </p:cNvPr>
          <p:cNvCxnSpPr>
            <a:cxnSpLocks/>
          </p:cNvCxnSpPr>
          <p:nvPr/>
        </p:nvCxnSpPr>
        <p:spPr>
          <a:xfrm flipH="1">
            <a:off x="323851" y="1754783"/>
            <a:ext cx="8496299" cy="24879"/>
          </a:xfrm>
          <a:prstGeom prst="line">
            <a:avLst/>
          </a:prstGeom>
          <a:ln w="317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7736BF9E-4EF1-CA4C-A4FC-FE963801A4FB}"/>
              </a:ext>
            </a:extLst>
          </p:cNvPr>
          <p:cNvCxnSpPr>
            <a:cxnSpLocks/>
          </p:cNvCxnSpPr>
          <p:nvPr/>
        </p:nvCxnSpPr>
        <p:spPr>
          <a:xfrm flipH="1">
            <a:off x="323851" y="2187920"/>
            <a:ext cx="8496299" cy="24879"/>
          </a:xfrm>
          <a:prstGeom prst="line">
            <a:avLst/>
          </a:prstGeom>
          <a:ln w="317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7E50898-A195-B340-B586-0C5AF21DC3B9}"/>
              </a:ext>
            </a:extLst>
          </p:cNvPr>
          <p:cNvCxnSpPr>
            <a:cxnSpLocks/>
          </p:cNvCxnSpPr>
          <p:nvPr/>
        </p:nvCxnSpPr>
        <p:spPr>
          <a:xfrm flipH="1">
            <a:off x="323851" y="4051096"/>
            <a:ext cx="8496299" cy="24879"/>
          </a:xfrm>
          <a:prstGeom prst="line">
            <a:avLst/>
          </a:prstGeom>
          <a:ln w="317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571C0F36-E3FD-2A44-B578-77AC1D738C7E}"/>
              </a:ext>
            </a:extLst>
          </p:cNvPr>
          <p:cNvCxnSpPr>
            <a:cxnSpLocks/>
          </p:cNvCxnSpPr>
          <p:nvPr/>
        </p:nvCxnSpPr>
        <p:spPr>
          <a:xfrm flipH="1">
            <a:off x="323851" y="4539235"/>
            <a:ext cx="8496299" cy="24879"/>
          </a:xfrm>
          <a:prstGeom prst="line">
            <a:avLst/>
          </a:prstGeom>
          <a:ln w="3175">
            <a:solidFill>
              <a:schemeClr val="tx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3964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D62247A-B04F-2F47-8FF6-9794B8AA95A3}"/>
              </a:ext>
            </a:extLst>
          </p:cNvPr>
          <p:cNvSpPr>
            <a:spLocks noGrp="1"/>
          </p:cNvSpPr>
          <p:nvPr>
            <p:ph type="body" sz="quarter" idx="10"/>
          </p:nvPr>
        </p:nvSpPr>
        <p:spPr>
          <a:xfrm>
            <a:off x="279798" y="266700"/>
            <a:ext cx="8393906" cy="590931"/>
          </a:xfrm>
        </p:spPr>
        <p:txBody>
          <a:bodyPr/>
          <a:lstStyle/>
          <a:p>
            <a:pPr>
              <a:spcBef>
                <a:spcPct val="0"/>
              </a:spcBef>
            </a:pPr>
            <a:r>
              <a:rPr lang="en-US" sz="3600">
                <a:solidFill>
                  <a:schemeClr val="tx1"/>
                </a:solidFill>
                <a:latin typeface="Lato Black" charset="0"/>
                <a:ea typeface="Lato Black" charset="0"/>
                <a:cs typeface="Lato Black" charset="0"/>
              </a:rPr>
              <a:t>INSPIRE EVIDENCE UPDATE 2026!</a:t>
            </a:r>
          </a:p>
        </p:txBody>
      </p:sp>
      <p:sp>
        <p:nvSpPr>
          <p:cNvPr id="12" name="Oval 11">
            <a:extLst>
              <a:ext uri="{FF2B5EF4-FFF2-40B4-BE49-F238E27FC236}">
                <a16:creationId xmlns:a16="http://schemas.microsoft.com/office/drawing/2014/main" id="{BAD4967F-6709-C949-C2EE-64155EAD3432}"/>
              </a:ext>
            </a:extLst>
          </p:cNvPr>
          <p:cNvSpPr/>
          <p:nvPr/>
        </p:nvSpPr>
        <p:spPr>
          <a:xfrm>
            <a:off x="379329" y="1438970"/>
            <a:ext cx="2180656" cy="2180656"/>
          </a:xfrm>
          <a:prstGeom prst="ellipse">
            <a:avLst/>
          </a:prstGeom>
          <a:solidFill>
            <a:schemeClr val="accent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a:t>Evolution of evidence and </a:t>
            </a:r>
            <a:r>
              <a:rPr lang="en-US" sz="1800" err="1"/>
              <a:t>programmes</a:t>
            </a:r>
            <a:endParaRPr lang="en-US" sz="1800"/>
          </a:p>
        </p:txBody>
      </p:sp>
      <p:sp>
        <p:nvSpPr>
          <p:cNvPr id="13" name="Oval 12">
            <a:extLst>
              <a:ext uri="{FF2B5EF4-FFF2-40B4-BE49-F238E27FC236}">
                <a16:creationId xmlns:a16="http://schemas.microsoft.com/office/drawing/2014/main" id="{7BA69142-84D0-2AF1-B350-54BFE7EF7107}"/>
              </a:ext>
            </a:extLst>
          </p:cNvPr>
          <p:cNvSpPr/>
          <p:nvPr/>
        </p:nvSpPr>
        <p:spPr>
          <a:xfrm>
            <a:off x="2417235" y="1438970"/>
            <a:ext cx="2180656" cy="2180656"/>
          </a:xfrm>
          <a:prstGeom prst="ellipse">
            <a:avLst/>
          </a:prstGeom>
          <a:solidFill>
            <a:schemeClr val="accent4">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7000" rIns="27000" rtlCol="0" anchor="ctr"/>
          <a:lstStyle/>
          <a:p>
            <a:pPr algn="ctr"/>
            <a:r>
              <a:rPr lang="en-US" sz="1800"/>
              <a:t>New data </a:t>
            </a:r>
            <a:br>
              <a:rPr lang="en-US" sz="1800"/>
            </a:br>
            <a:r>
              <a:rPr lang="en-US" sz="1800"/>
              <a:t>on critical intersections</a:t>
            </a:r>
          </a:p>
        </p:txBody>
      </p:sp>
      <p:sp>
        <p:nvSpPr>
          <p:cNvPr id="14" name="Oval 13">
            <a:extLst>
              <a:ext uri="{FF2B5EF4-FFF2-40B4-BE49-F238E27FC236}">
                <a16:creationId xmlns:a16="http://schemas.microsoft.com/office/drawing/2014/main" id="{02DD7AB0-1FA3-4AC1-64F8-6C7A23BCD40C}"/>
              </a:ext>
            </a:extLst>
          </p:cNvPr>
          <p:cNvSpPr/>
          <p:nvPr/>
        </p:nvSpPr>
        <p:spPr>
          <a:xfrm>
            <a:off x="4455141" y="1438970"/>
            <a:ext cx="2180656" cy="2180656"/>
          </a:xfrm>
          <a:prstGeom prst="ellipse">
            <a:avLst/>
          </a:prstGeom>
          <a:solidFill>
            <a:schemeClr val="accent2">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GB" sz="1800"/>
              <a:t>Emphasise </a:t>
            </a:r>
            <a:br>
              <a:rPr lang="en-GB" sz="1800"/>
            </a:br>
            <a:r>
              <a:rPr lang="en-GB" sz="1800"/>
              <a:t>data from </a:t>
            </a:r>
            <a:br>
              <a:rPr lang="en-GB" sz="1800"/>
            </a:br>
            <a:r>
              <a:rPr lang="en-GB" sz="1800"/>
              <a:t>low-resource settings</a:t>
            </a:r>
          </a:p>
        </p:txBody>
      </p:sp>
      <p:sp>
        <p:nvSpPr>
          <p:cNvPr id="15" name="Oval 14">
            <a:extLst>
              <a:ext uri="{FF2B5EF4-FFF2-40B4-BE49-F238E27FC236}">
                <a16:creationId xmlns:a16="http://schemas.microsoft.com/office/drawing/2014/main" id="{75C889DC-9CFC-7CAE-8FB2-948F072CCCD4}"/>
              </a:ext>
            </a:extLst>
          </p:cNvPr>
          <p:cNvSpPr/>
          <p:nvPr/>
        </p:nvSpPr>
        <p:spPr>
          <a:xfrm>
            <a:off x="6493048" y="1438970"/>
            <a:ext cx="2180656" cy="2180656"/>
          </a:xfrm>
          <a:prstGeom prst="ellipse">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a:t>Address emerging issues in </a:t>
            </a:r>
            <a:br>
              <a:rPr lang="en-US" sz="1800"/>
            </a:br>
            <a:r>
              <a:rPr lang="en-US" sz="1800"/>
              <a:t>the field</a:t>
            </a:r>
          </a:p>
        </p:txBody>
      </p:sp>
    </p:spTree>
    <p:extLst>
      <p:ext uri="{BB962C8B-B14F-4D97-AF65-F5344CB8AC3E}">
        <p14:creationId xmlns:p14="http://schemas.microsoft.com/office/powerpoint/2010/main" val="1637439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1C9CB4-6266-6625-DB0C-7BB4E240E30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67393" y="134710"/>
            <a:ext cx="1582477" cy="5008790"/>
          </a:xfrm>
          <a:prstGeom prst="rect">
            <a:avLst/>
          </a:prstGeom>
        </p:spPr>
      </p:pic>
      <p:sp>
        <p:nvSpPr>
          <p:cNvPr id="7" name="TextBox 6">
            <a:extLst>
              <a:ext uri="{FF2B5EF4-FFF2-40B4-BE49-F238E27FC236}">
                <a16:creationId xmlns:a16="http://schemas.microsoft.com/office/drawing/2014/main" id="{22B92191-3F72-C81D-CC6E-85FD132A906F}"/>
              </a:ext>
            </a:extLst>
          </p:cNvPr>
          <p:cNvSpPr txBox="1"/>
          <p:nvPr/>
        </p:nvSpPr>
        <p:spPr>
          <a:xfrm>
            <a:off x="1949870" y="845408"/>
            <a:ext cx="6116444" cy="346249"/>
          </a:xfrm>
          <a:prstGeom prst="rect">
            <a:avLst/>
          </a:prstGeom>
          <a:noFill/>
        </p:spPr>
        <p:txBody>
          <a:bodyPr wrap="square" lIns="68580" tIns="34290" rIns="68580" bIns="34290" anchor="t">
            <a:spAutoFit/>
          </a:bodyPr>
          <a:lstStyle/>
          <a:p>
            <a:pPr defTabSz="685800">
              <a:defRPr/>
            </a:pPr>
            <a:r>
              <a:rPr lang="en-ZA" sz="1800" b="1">
                <a:solidFill>
                  <a:srgbClr val="059CD9"/>
                </a:solidFill>
              </a:rPr>
              <a:t>I</a:t>
            </a:r>
            <a:r>
              <a:rPr lang="en-ZA" sz="1800">
                <a:solidFill>
                  <a:srgbClr val="424242"/>
                </a:solidFill>
              </a:rPr>
              <a:t>mplementation and enforcement of laws (7 reviews, 3%)</a:t>
            </a:r>
          </a:p>
        </p:txBody>
      </p:sp>
      <p:sp>
        <p:nvSpPr>
          <p:cNvPr id="8" name="TextBox 7">
            <a:extLst>
              <a:ext uri="{FF2B5EF4-FFF2-40B4-BE49-F238E27FC236}">
                <a16:creationId xmlns:a16="http://schemas.microsoft.com/office/drawing/2014/main" id="{2436AB87-6268-8467-A21C-DEF6221CFF73}"/>
              </a:ext>
            </a:extLst>
          </p:cNvPr>
          <p:cNvSpPr txBox="1"/>
          <p:nvPr/>
        </p:nvSpPr>
        <p:spPr>
          <a:xfrm>
            <a:off x="1949870" y="1406900"/>
            <a:ext cx="6116444" cy="369332"/>
          </a:xfrm>
          <a:prstGeom prst="rect">
            <a:avLst/>
          </a:prstGeom>
          <a:noFill/>
        </p:spPr>
        <p:txBody>
          <a:bodyPr wrap="square">
            <a:spAutoFit/>
          </a:bodyPr>
          <a:lstStyle/>
          <a:p>
            <a:pPr defTabSz="685800">
              <a:defRPr/>
            </a:pPr>
            <a:r>
              <a:rPr lang="en-ZA" sz="1800" b="1">
                <a:solidFill>
                  <a:srgbClr val="059CD9"/>
                </a:solidFill>
              </a:rPr>
              <a:t>N</a:t>
            </a:r>
            <a:r>
              <a:rPr lang="en-ZA" sz="1800">
                <a:solidFill>
                  <a:srgbClr val="424242"/>
                </a:solidFill>
              </a:rPr>
              <a:t>orms and values (22 reviews, 10%)</a:t>
            </a:r>
          </a:p>
        </p:txBody>
      </p:sp>
      <p:sp>
        <p:nvSpPr>
          <p:cNvPr id="9" name="TextBox 8">
            <a:extLst>
              <a:ext uri="{FF2B5EF4-FFF2-40B4-BE49-F238E27FC236}">
                <a16:creationId xmlns:a16="http://schemas.microsoft.com/office/drawing/2014/main" id="{63675004-1A27-7C52-005A-CDA80735CEAA}"/>
              </a:ext>
            </a:extLst>
          </p:cNvPr>
          <p:cNvSpPr txBox="1"/>
          <p:nvPr/>
        </p:nvSpPr>
        <p:spPr>
          <a:xfrm>
            <a:off x="1949870" y="1968392"/>
            <a:ext cx="6116444" cy="346249"/>
          </a:xfrm>
          <a:prstGeom prst="rect">
            <a:avLst/>
          </a:prstGeom>
          <a:noFill/>
        </p:spPr>
        <p:txBody>
          <a:bodyPr wrap="square" lIns="68580" tIns="34290" rIns="68580" bIns="34290" anchor="t">
            <a:spAutoFit/>
          </a:bodyPr>
          <a:lstStyle/>
          <a:p>
            <a:pPr defTabSz="685800">
              <a:defRPr/>
            </a:pPr>
            <a:r>
              <a:rPr lang="en-ZA" sz="1800" b="1">
                <a:solidFill>
                  <a:srgbClr val="059CD9"/>
                </a:solidFill>
              </a:rPr>
              <a:t>S</a:t>
            </a:r>
            <a:r>
              <a:rPr lang="en-ZA" sz="1800">
                <a:solidFill>
                  <a:srgbClr val="424242"/>
                </a:solidFill>
              </a:rPr>
              <a:t>afe environments (16 reviews, 7%)</a:t>
            </a:r>
          </a:p>
        </p:txBody>
      </p:sp>
      <p:sp>
        <p:nvSpPr>
          <p:cNvPr id="10" name="TextBox 9">
            <a:extLst>
              <a:ext uri="{FF2B5EF4-FFF2-40B4-BE49-F238E27FC236}">
                <a16:creationId xmlns:a16="http://schemas.microsoft.com/office/drawing/2014/main" id="{F65B5564-1FC8-179A-1128-8F247FD38932}"/>
              </a:ext>
            </a:extLst>
          </p:cNvPr>
          <p:cNvSpPr txBox="1"/>
          <p:nvPr/>
        </p:nvSpPr>
        <p:spPr>
          <a:xfrm>
            <a:off x="1949870" y="2529884"/>
            <a:ext cx="6116444" cy="346249"/>
          </a:xfrm>
          <a:prstGeom prst="rect">
            <a:avLst/>
          </a:prstGeom>
          <a:noFill/>
        </p:spPr>
        <p:txBody>
          <a:bodyPr wrap="square" lIns="68580" tIns="34290" rIns="68580" bIns="34290" anchor="t">
            <a:spAutoFit/>
          </a:bodyPr>
          <a:lstStyle/>
          <a:p>
            <a:pPr defTabSz="685800">
              <a:defRPr/>
            </a:pPr>
            <a:r>
              <a:rPr lang="en-ZA" sz="1800" b="1">
                <a:solidFill>
                  <a:srgbClr val="059CD9"/>
                </a:solidFill>
              </a:rPr>
              <a:t>P</a:t>
            </a:r>
            <a:r>
              <a:rPr lang="en-ZA" sz="1800">
                <a:solidFill>
                  <a:srgbClr val="424242"/>
                </a:solidFill>
              </a:rPr>
              <a:t>arent and caregiver support (69 reviews, 32%)</a:t>
            </a:r>
          </a:p>
        </p:txBody>
      </p:sp>
      <p:sp>
        <p:nvSpPr>
          <p:cNvPr id="12" name="TextBox 11">
            <a:extLst>
              <a:ext uri="{FF2B5EF4-FFF2-40B4-BE49-F238E27FC236}">
                <a16:creationId xmlns:a16="http://schemas.microsoft.com/office/drawing/2014/main" id="{ED58AAD2-1552-E203-4116-E23E9E0952A4}"/>
              </a:ext>
            </a:extLst>
          </p:cNvPr>
          <p:cNvSpPr txBox="1"/>
          <p:nvPr/>
        </p:nvSpPr>
        <p:spPr>
          <a:xfrm>
            <a:off x="1949870" y="3091376"/>
            <a:ext cx="6116444" cy="346249"/>
          </a:xfrm>
          <a:prstGeom prst="rect">
            <a:avLst/>
          </a:prstGeom>
          <a:noFill/>
        </p:spPr>
        <p:txBody>
          <a:bodyPr wrap="square" lIns="68580" tIns="34290" rIns="68580" bIns="34290" anchor="t">
            <a:spAutoFit/>
          </a:bodyPr>
          <a:lstStyle/>
          <a:p>
            <a:pPr defTabSz="685800">
              <a:defRPr/>
            </a:pPr>
            <a:r>
              <a:rPr lang="en-ZA" sz="1800" b="1">
                <a:solidFill>
                  <a:srgbClr val="059CD9"/>
                </a:solidFill>
              </a:rPr>
              <a:t>I</a:t>
            </a:r>
            <a:r>
              <a:rPr lang="en-ZA" sz="1800">
                <a:solidFill>
                  <a:srgbClr val="424242"/>
                </a:solidFill>
              </a:rPr>
              <a:t>ncome and economic strengthening (15 reviews, 7%)</a:t>
            </a:r>
          </a:p>
        </p:txBody>
      </p:sp>
      <p:sp>
        <p:nvSpPr>
          <p:cNvPr id="13" name="TextBox 12">
            <a:extLst>
              <a:ext uri="{FF2B5EF4-FFF2-40B4-BE49-F238E27FC236}">
                <a16:creationId xmlns:a16="http://schemas.microsoft.com/office/drawing/2014/main" id="{893CF24B-E99C-2FA7-8F95-DDD94EAD2AF0}"/>
              </a:ext>
            </a:extLst>
          </p:cNvPr>
          <p:cNvSpPr txBox="1"/>
          <p:nvPr/>
        </p:nvSpPr>
        <p:spPr>
          <a:xfrm>
            <a:off x="1949870" y="3652868"/>
            <a:ext cx="6116444" cy="346249"/>
          </a:xfrm>
          <a:prstGeom prst="rect">
            <a:avLst/>
          </a:prstGeom>
          <a:noFill/>
        </p:spPr>
        <p:txBody>
          <a:bodyPr wrap="square" lIns="68580" tIns="34290" rIns="68580" bIns="34290" anchor="t">
            <a:spAutoFit/>
          </a:bodyPr>
          <a:lstStyle/>
          <a:p>
            <a:pPr defTabSz="685800">
              <a:defRPr/>
            </a:pPr>
            <a:r>
              <a:rPr lang="en-ZA" sz="1800" b="1">
                <a:solidFill>
                  <a:srgbClr val="059CD9"/>
                </a:solidFill>
              </a:rPr>
              <a:t>R</a:t>
            </a:r>
            <a:r>
              <a:rPr lang="en-ZA" sz="1800">
                <a:solidFill>
                  <a:srgbClr val="424242"/>
                </a:solidFill>
              </a:rPr>
              <a:t>esponse and support services (62 reviews, 29%)</a:t>
            </a:r>
          </a:p>
        </p:txBody>
      </p:sp>
      <p:sp>
        <p:nvSpPr>
          <p:cNvPr id="14" name="TextBox 13">
            <a:extLst>
              <a:ext uri="{FF2B5EF4-FFF2-40B4-BE49-F238E27FC236}">
                <a16:creationId xmlns:a16="http://schemas.microsoft.com/office/drawing/2014/main" id="{943D09FD-0A51-5D99-C676-2D61B7022399}"/>
              </a:ext>
            </a:extLst>
          </p:cNvPr>
          <p:cNvSpPr txBox="1"/>
          <p:nvPr/>
        </p:nvSpPr>
        <p:spPr>
          <a:xfrm>
            <a:off x="1949870" y="4214358"/>
            <a:ext cx="6116444" cy="346249"/>
          </a:xfrm>
          <a:prstGeom prst="rect">
            <a:avLst/>
          </a:prstGeom>
          <a:noFill/>
        </p:spPr>
        <p:txBody>
          <a:bodyPr wrap="square" lIns="68580" tIns="34290" rIns="68580" bIns="34290" anchor="t">
            <a:spAutoFit/>
          </a:bodyPr>
          <a:lstStyle/>
          <a:p>
            <a:pPr defTabSz="685800">
              <a:defRPr/>
            </a:pPr>
            <a:r>
              <a:rPr lang="en-ZA" sz="1800" b="1">
                <a:solidFill>
                  <a:srgbClr val="059CD9"/>
                </a:solidFill>
              </a:rPr>
              <a:t>E</a:t>
            </a:r>
            <a:r>
              <a:rPr lang="en-ZA" sz="1800">
                <a:solidFill>
                  <a:srgbClr val="424242"/>
                </a:solidFill>
              </a:rPr>
              <a:t>ducation and life skills (94 reviews, 44%)</a:t>
            </a:r>
          </a:p>
        </p:txBody>
      </p:sp>
      <p:sp>
        <p:nvSpPr>
          <p:cNvPr id="3" name="Text Placeholder 2">
            <a:extLst>
              <a:ext uri="{FF2B5EF4-FFF2-40B4-BE49-F238E27FC236}">
                <a16:creationId xmlns:a16="http://schemas.microsoft.com/office/drawing/2014/main" id="{9749B2F1-1A62-65F8-A312-1564C48CC784}"/>
              </a:ext>
            </a:extLst>
          </p:cNvPr>
          <p:cNvSpPr>
            <a:spLocks noGrp="1"/>
          </p:cNvSpPr>
          <p:nvPr>
            <p:ph type="body" sz="quarter" idx="10"/>
          </p:nvPr>
        </p:nvSpPr>
        <p:spPr/>
        <p:txBody>
          <a:bodyPr/>
          <a:lstStyle/>
          <a:p>
            <a:r>
              <a:rPr lang="en-GB">
                <a:latin typeface="+mn-lt"/>
                <a:ea typeface="+mn-ea"/>
                <a:cs typeface="+mn-cs"/>
              </a:rPr>
              <a:t>EVIDENCE DISTRIBUTION BY STRATEGY</a:t>
            </a:r>
          </a:p>
        </p:txBody>
      </p:sp>
    </p:spTree>
    <p:extLst>
      <p:ext uri="{BB962C8B-B14F-4D97-AF65-F5344CB8AC3E}">
        <p14:creationId xmlns:p14="http://schemas.microsoft.com/office/powerpoint/2010/main" val="1379757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36764-09F9-E0DA-4085-66BB94C3C43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2FE0EB0-4362-AADE-58E0-4719A36E5647}"/>
              </a:ext>
            </a:extLst>
          </p:cNvPr>
          <p:cNvSpPr>
            <a:spLocks noGrp="1"/>
          </p:cNvSpPr>
          <p:nvPr>
            <p:ph type="body" sz="quarter" idx="10"/>
          </p:nvPr>
        </p:nvSpPr>
        <p:spPr/>
        <p:txBody>
          <a:bodyPr/>
          <a:lstStyle/>
          <a:p>
            <a:r>
              <a:rPr lang="en-GB">
                <a:latin typeface="+mn-lt"/>
              </a:rPr>
              <a:t>SUMMARY OF MAIN FINDINGS</a:t>
            </a:r>
          </a:p>
        </p:txBody>
      </p:sp>
      <p:sp>
        <p:nvSpPr>
          <p:cNvPr id="11" name="Rounded Rectangle 10">
            <a:extLst>
              <a:ext uri="{FF2B5EF4-FFF2-40B4-BE49-F238E27FC236}">
                <a16:creationId xmlns:a16="http://schemas.microsoft.com/office/drawing/2014/main" id="{22D6F773-57B3-1924-74BC-F68385DE4C49}"/>
              </a:ext>
            </a:extLst>
          </p:cNvPr>
          <p:cNvSpPr/>
          <p:nvPr/>
        </p:nvSpPr>
        <p:spPr>
          <a:xfrm>
            <a:off x="969430" y="1514944"/>
            <a:ext cx="7704272" cy="615728"/>
          </a:xfrm>
          <a:prstGeom prst="roundRect">
            <a:avLst>
              <a:gd name="adj" fmla="val 901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defTabSz="685800">
              <a:defRPr/>
            </a:pPr>
            <a:r>
              <a:rPr lang="en-GB" sz="1800" b="1" kern="100">
                <a:solidFill>
                  <a:srgbClr val="424242"/>
                </a:solidFill>
                <a:cs typeface="Arial" panose="020B0604020202020204" pitchFamily="34" charset="0"/>
              </a:rPr>
              <a:t>THERE ARE EFFECTIVE INTERVENTIONS WITHIN EACH INSPIRE STRATEGY, WHICH IS CONSISTENT WITH THE 2016 FRAMEWORK.</a:t>
            </a:r>
          </a:p>
        </p:txBody>
      </p:sp>
      <p:sp>
        <p:nvSpPr>
          <p:cNvPr id="12" name="Rounded Rectangle 11">
            <a:extLst>
              <a:ext uri="{FF2B5EF4-FFF2-40B4-BE49-F238E27FC236}">
                <a16:creationId xmlns:a16="http://schemas.microsoft.com/office/drawing/2014/main" id="{E8F277A0-5EC6-9B59-308D-DDA0E1A10E9F}"/>
              </a:ext>
            </a:extLst>
          </p:cNvPr>
          <p:cNvSpPr/>
          <p:nvPr/>
        </p:nvSpPr>
        <p:spPr>
          <a:xfrm>
            <a:off x="969430" y="2190923"/>
            <a:ext cx="7704272" cy="971475"/>
          </a:xfrm>
          <a:prstGeom prst="roundRect">
            <a:avLst>
              <a:gd name="adj" fmla="val 901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defTabSz="685800">
              <a:lnSpc>
                <a:spcPct val="107000"/>
              </a:lnSpc>
              <a:spcAft>
                <a:spcPts val="600"/>
              </a:spcAft>
              <a:buClr>
                <a:srgbClr val="F8AD01"/>
              </a:buClr>
              <a:defRPr/>
            </a:pPr>
            <a:r>
              <a:rPr lang="en-GB" sz="1800" b="1" kern="100">
                <a:solidFill>
                  <a:srgbClr val="424242"/>
                </a:solidFill>
                <a:cs typeface="Arial" panose="020B0604020202020204" pitchFamily="34" charset="0"/>
              </a:rPr>
              <a:t>ANALYSES IDENTIFIED INTERVENTIONS WITH CONSISTENT EFFECTIVENESS ACROSS CONTEXTS, WHICH SUPPORT RECOMMENDATIONS FOR PRIORITISATION.</a:t>
            </a:r>
          </a:p>
        </p:txBody>
      </p:sp>
      <p:sp>
        <p:nvSpPr>
          <p:cNvPr id="13" name="Rounded Rectangle 12">
            <a:extLst>
              <a:ext uri="{FF2B5EF4-FFF2-40B4-BE49-F238E27FC236}">
                <a16:creationId xmlns:a16="http://schemas.microsoft.com/office/drawing/2014/main" id="{DD7D9667-E085-98CA-46B4-8062EF3F6DBF}"/>
              </a:ext>
            </a:extLst>
          </p:cNvPr>
          <p:cNvSpPr/>
          <p:nvPr/>
        </p:nvSpPr>
        <p:spPr>
          <a:xfrm>
            <a:off x="969430" y="864482"/>
            <a:ext cx="7916151" cy="615728"/>
          </a:xfrm>
          <a:prstGeom prst="roundRect">
            <a:avLst>
              <a:gd name="adj" fmla="val 901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defTabSz="685800">
              <a:defRPr/>
            </a:pPr>
            <a:r>
              <a:rPr lang="en-GB" sz="1800" b="1" kern="100">
                <a:solidFill>
                  <a:srgbClr val="424242"/>
                </a:solidFill>
                <a:cs typeface="Arial" panose="020B0604020202020204" pitchFamily="34" charset="0"/>
              </a:rPr>
              <a:t>THERE IS A SIGNIFICANT AMOUNT OF RIGOROUS EVIDENCE AVAILABLE TO GUIDE POLICY AND PRACTICE.</a:t>
            </a:r>
          </a:p>
        </p:txBody>
      </p:sp>
      <p:sp>
        <p:nvSpPr>
          <p:cNvPr id="14" name="Content Placeholder 2">
            <a:extLst>
              <a:ext uri="{FF2B5EF4-FFF2-40B4-BE49-F238E27FC236}">
                <a16:creationId xmlns:a16="http://schemas.microsoft.com/office/drawing/2014/main" id="{E45F28C8-65C0-39D7-F2F6-EE77BA1C7C1B}"/>
              </a:ext>
            </a:extLst>
          </p:cNvPr>
          <p:cNvSpPr txBox="1">
            <a:spLocks/>
          </p:cNvSpPr>
          <p:nvPr/>
        </p:nvSpPr>
        <p:spPr>
          <a:xfrm>
            <a:off x="396193" y="860086"/>
            <a:ext cx="573238" cy="553998"/>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00000"/>
              </a:lnSpc>
              <a:spcBef>
                <a:spcPts val="750"/>
              </a:spcBef>
              <a:buClr>
                <a:srgbClr val="F8AD01"/>
              </a:buClr>
              <a:buNone/>
              <a:defRPr/>
            </a:pPr>
            <a:r>
              <a:rPr lang="en-GB" sz="3000" b="1">
                <a:solidFill>
                  <a:srgbClr val="E54049"/>
                </a:solidFill>
                <a:latin typeface="Montserrat" pitchFamily="2" charset="77"/>
                <a:cs typeface="Arial Narrow" panose="020B0604020202020204" pitchFamily="34" charset="0"/>
              </a:rPr>
              <a:t>1</a:t>
            </a:r>
          </a:p>
        </p:txBody>
      </p:sp>
      <p:sp>
        <p:nvSpPr>
          <p:cNvPr id="15" name="Content Placeholder 2">
            <a:extLst>
              <a:ext uri="{FF2B5EF4-FFF2-40B4-BE49-F238E27FC236}">
                <a16:creationId xmlns:a16="http://schemas.microsoft.com/office/drawing/2014/main" id="{D0F7EEB0-1BC6-DB78-2D49-E798F6CA54FD}"/>
              </a:ext>
            </a:extLst>
          </p:cNvPr>
          <p:cNvSpPr txBox="1">
            <a:spLocks/>
          </p:cNvSpPr>
          <p:nvPr/>
        </p:nvSpPr>
        <p:spPr>
          <a:xfrm>
            <a:off x="396192" y="1517869"/>
            <a:ext cx="573238" cy="553998"/>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00000"/>
              </a:lnSpc>
              <a:spcBef>
                <a:spcPts val="750"/>
              </a:spcBef>
              <a:buClr>
                <a:srgbClr val="F8AD01"/>
              </a:buClr>
              <a:buNone/>
              <a:defRPr/>
            </a:pPr>
            <a:r>
              <a:rPr lang="en-GB" sz="3000" b="1">
                <a:solidFill>
                  <a:srgbClr val="059CD9"/>
                </a:solidFill>
                <a:latin typeface="Montserrat" pitchFamily="2" charset="77"/>
                <a:cs typeface="Arial Narrow" panose="020B0604020202020204" pitchFamily="34" charset="0"/>
              </a:rPr>
              <a:t>2</a:t>
            </a:r>
          </a:p>
        </p:txBody>
      </p:sp>
      <p:sp>
        <p:nvSpPr>
          <p:cNvPr id="16" name="Content Placeholder 2">
            <a:extLst>
              <a:ext uri="{FF2B5EF4-FFF2-40B4-BE49-F238E27FC236}">
                <a16:creationId xmlns:a16="http://schemas.microsoft.com/office/drawing/2014/main" id="{9E50AF51-56AE-6EDE-370E-5D35BD4AF662}"/>
              </a:ext>
            </a:extLst>
          </p:cNvPr>
          <p:cNvSpPr txBox="1">
            <a:spLocks/>
          </p:cNvSpPr>
          <p:nvPr/>
        </p:nvSpPr>
        <p:spPr>
          <a:xfrm>
            <a:off x="396192" y="2183425"/>
            <a:ext cx="573237" cy="553998"/>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00000"/>
              </a:lnSpc>
              <a:spcBef>
                <a:spcPts val="750"/>
              </a:spcBef>
              <a:buClr>
                <a:srgbClr val="F8AD01"/>
              </a:buClr>
              <a:buNone/>
              <a:defRPr/>
            </a:pPr>
            <a:r>
              <a:rPr lang="en-GB" sz="3000" b="1">
                <a:solidFill>
                  <a:srgbClr val="F7AA19"/>
                </a:solidFill>
                <a:latin typeface="Montserrat" pitchFamily="2" charset="77"/>
                <a:cs typeface="Arial Narrow" panose="020B0604020202020204" pitchFamily="34" charset="0"/>
              </a:rPr>
              <a:t>3</a:t>
            </a:r>
          </a:p>
        </p:txBody>
      </p:sp>
    </p:spTree>
    <p:extLst>
      <p:ext uri="{BB962C8B-B14F-4D97-AF65-F5344CB8AC3E}">
        <p14:creationId xmlns:p14="http://schemas.microsoft.com/office/powerpoint/2010/main" val="467597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88A2B3-DF2C-4D46-B6C3-1A51B7A05CD9}"/>
              </a:ext>
            </a:extLst>
          </p:cNvPr>
          <p:cNvPicPr>
            <a:picLocks noChangeAspect="1"/>
          </p:cNvPicPr>
          <p:nvPr/>
        </p:nvPicPr>
        <p:blipFill>
          <a:blip r:embed="rId3"/>
          <a:stretch>
            <a:fillRect/>
          </a:stretch>
        </p:blipFill>
        <p:spPr>
          <a:xfrm>
            <a:off x="4281437" y="3193480"/>
            <a:ext cx="866627" cy="1224929"/>
          </a:xfrm>
          <a:prstGeom prst="rect">
            <a:avLst/>
          </a:prstGeom>
          <a:ln w="3175">
            <a:solidFill>
              <a:schemeClr val="tx1"/>
            </a:solidFill>
          </a:ln>
        </p:spPr>
      </p:pic>
      <p:sp>
        <p:nvSpPr>
          <p:cNvPr id="2" name="Title 1">
            <a:extLst>
              <a:ext uri="{FF2B5EF4-FFF2-40B4-BE49-F238E27FC236}">
                <a16:creationId xmlns:a16="http://schemas.microsoft.com/office/drawing/2014/main" id="{EF320E9E-E018-814D-B646-510112ADB502}"/>
              </a:ext>
            </a:extLst>
          </p:cNvPr>
          <p:cNvSpPr>
            <a:spLocks noGrp="1"/>
          </p:cNvSpPr>
          <p:nvPr>
            <p:ph type="ctrTitle"/>
          </p:nvPr>
        </p:nvSpPr>
        <p:spPr>
          <a:xfrm>
            <a:off x="501724" y="550334"/>
            <a:ext cx="4070276" cy="941296"/>
          </a:xfrm>
        </p:spPr>
        <p:txBody>
          <a:bodyPr>
            <a:normAutofit fontScale="90000"/>
          </a:bodyPr>
          <a:lstStyle/>
          <a:p>
            <a:r>
              <a:rPr lang="de-DE"/>
              <a:t>Technical </a:t>
            </a:r>
            <a:r>
              <a:rPr lang="de-DE" err="1"/>
              <a:t>package</a:t>
            </a:r>
            <a:r>
              <a:rPr lang="de-DE"/>
              <a:t>: Handbook</a:t>
            </a:r>
          </a:p>
        </p:txBody>
      </p:sp>
      <p:sp>
        <p:nvSpPr>
          <p:cNvPr id="3" name="Subtitle 2">
            <a:extLst>
              <a:ext uri="{FF2B5EF4-FFF2-40B4-BE49-F238E27FC236}">
                <a16:creationId xmlns:a16="http://schemas.microsoft.com/office/drawing/2014/main" id="{2CC36075-2D74-2D41-A710-DC81FEBC9088}"/>
              </a:ext>
            </a:extLst>
          </p:cNvPr>
          <p:cNvSpPr>
            <a:spLocks noGrp="1"/>
          </p:cNvSpPr>
          <p:nvPr>
            <p:ph type="subTitle" idx="1"/>
          </p:nvPr>
        </p:nvSpPr>
        <p:spPr>
          <a:xfrm>
            <a:off x="501724" y="1995686"/>
            <a:ext cx="4070276" cy="1501894"/>
          </a:xfrm>
        </p:spPr>
        <p:txBody>
          <a:bodyPr/>
          <a:lstStyle/>
          <a:p>
            <a:r>
              <a:rPr lang="de-DE" err="1"/>
              <a:t>How</a:t>
            </a:r>
            <a:r>
              <a:rPr lang="de-DE"/>
              <a:t> </a:t>
            </a:r>
            <a:r>
              <a:rPr lang="de-DE" err="1"/>
              <a:t>to</a:t>
            </a:r>
            <a:r>
              <a:rPr lang="de-DE"/>
              <a:t> do </a:t>
            </a:r>
            <a:r>
              <a:rPr lang="de-DE" err="1"/>
              <a:t>it</a:t>
            </a:r>
            <a:endParaRPr lang="de-DE"/>
          </a:p>
        </p:txBody>
      </p:sp>
      <p:pic>
        <p:nvPicPr>
          <p:cNvPr id="9" name="Picture 8">
            <a:extLst>
              <a:ext uri="{FF2B5EF4-FFF2-40B4-BE49-F238E27FC236}">
                <a16:creationId xmlns:a16="http://schemas.microsoft.com/office/drawing/2014/main" id="{35151D24-9F12-DB45-B1AB-082BAAE3F3A6}"/>
              </a:ext>
            </a:extLst>
          </p:cNvPr>
          <p:cNvPicPr>
            <a:picLocks noChangeAspect="1"/>
          </p:cNvPicPr>
          <p:nvPr/>
        </p:nvPicPr>
        <p:blipFill>
          <a:blip r:embed="rId4"/>
          <a:stretch>
            <a:fillRect/>
          </a:stretch>
        </p:blipFill>
        <p:spPr>
          <a:xfrm>
            <a:off x="5572423" y="540060"/>
            <a:ext cx="2743898" cy="3878349"/>
          </a:xfrm>
          <a:prstGeom prst="rect">
            <a:avLst/>
          </a:prstGeom>
          <a:ln w="3175">
            <a:solidFill>
              <a:schemeClr val="tx1"/>
            </a:solidFill>
          </a:ln>
        </p:spPr>
      </p:pic>
    </p:spTree>
    <p:extLst>
      <p:ext uri="{BB962C8B-B14F-4D97-AF65-F5344CB8AC3E}">
        <p14:creationId xmlns:p14="http://schemas.microsoft.com/office/powerpoint/2010/main" val="4218915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88A2B3-DF2C-4D46-B6C3-1A51B7A05CD9}"/>
              </a:ext>
            </a:extLst>
          </p:cNvPr>
          <p:cNvPicPr>
            <a:picLocks noChangeAspect="1"/>
          </p:cNvPicPr>
          <p:nvPr/>
        </p:nvPicPr>
        <p:blipFill>
          <a:blip r:embed="rId3"/>
          <a:stretch>
            <a:fillRect/>
          </a:stretch>
        </p:blipFill>
        <p:spPr>
          <a:xfrm>
            <a:off x="3059832" y="3197055"/>
            <a:ext cx="866627" cy="1224929"/>
          </a:xfrm>
          <a:prstGeom prst="rect">
            <a:avLst/>
          </a:prstGeom>
          <a:ln w="3175">
            <a:solidFill>
              <a:schemeClr val="tx1"/>
            </a:solidFill>
          </a:ln>
        </p:spPr>
      </p:pic>
      <p:sp>
        <p:nvSpPr>
          <p:cNvPr id="2" name="Title 1">
            <a:extLst>
              <a:ext uri="{FF2B5EF4-FFF2-40B4-BE49-F238E27FC236}">
                <a16:creationId xmlns:a16="http://schemas.microsoft.com/office/drawing/2014/main" id="{EF320E9E-E018-814D-B646-510112ADB502}"/>
              </a:ext>
            </a:extLst>
          </p:cNvPr>
          <p:cNvSpPr>
            <a:spLocks noGrp="1"/>
          </p:cNvSpPr>
          <p:nvPr>
            <p:ph type="ctrTitle"/>
          </p:nvPr>
        </p:nvSpPr>
        <p:spPr>
          <a:xfrm>
            <a:off x="501724" y="550334"/>
            <a:ext cx="4070276" cy="941296"/>
          </a:xfrm>
        </p:spPr>
        <p:txBody>
          <a:bodyPr>
            <a:normAutofit fontScale="90000"/>
          </a:bodyPr>
          <a:lstStyle/>
          <a:p>
            <a:r>
              <a:rPr lang="de-DE"/>
              <a:t>Technical </a:t>
            </a:r>
            <a:r>
              <a:rPr lang="de-DE" err="1"/>
              <a:t>package</a:t>
            </a:r>
            <a:r>
              <a:rPr lang="de-DE"/>
              <a:t>: Monitoring</a:t>
            </a:r>
          </a:p>
        </p:txBody>
      </p:sp>
      <p:sp>
        <p:nvSpPr>
          <p:cNvPr id="3" name="Subtitle 2">
            <a:extLst>
              <a:ext uri="{FF2B5EF4-FFF2-40B4-BE49-F238E27FC236}">
                <a16:creationId xmlns:a16="http://schemas.microsoft.com/office/drawing/2014/main" id="{2CC36075-2D74-2D41-A710-DC81FEBC9088}"/>
              </a:ext>
            </a:extLst>
          </p:cNvPr>
          <p:cNvSpPr>
            <a:spLocks noGrp="1"/>
          </p:cNvSpPr>
          <p:nvPr>
            <p:ph type="subTitle" idx="1"/>
          </p:nvPr>
        </p:nvSpPr>
        <p:spPr>
          <a:xfrm>
            <a:off x="501724" y="1995686"/>
            <a:ext cx="4070276" cy="1501894"/>
          </a:xfrm>
        </p:spPr>
        <p:txBody>
          <a:bodyPr/>
          <a:lstStyle/>
          <a:p>
            <a:r>
              <a:rPr lang="de-DE" err="1"/>
              <a:t>How</a:t>
            </a:r>
            <a:r>
              <a:rPr lang="de-DE"/>
              <a:t> </a:t>
            </a:r>
            <a:r>
              <a:rPr lang="de-DE" err="1"/>
              <a:t>to</a:t>
            </a:r>
            <a:r>
              <a:rPr lang="de-DE"/>
              <a:t> </a:t>
            </a:r>
            <a:r>
              <a:rPr lang="de-DE" err="1"/>
              <a:t>measure</a:t>
            </a:r>
            <a:r>
              <a:rPr lang="de-DE"/>
              <a:t> </a:t>
            </a:r>
            <a:r>
              <a:rPr lang="de-DE" err="1"/>
              <a:t>impact</a:t>
            </a:r>
            <a:endParaRPr lang="de-DE"/>
          </a:p>
        </p:txBody>
      </p:sp>
      <p:pic>
        <p:nvPicPr>
          <p:cNvPr id="6" name="Picture 5">
            <a:extLst>
              <a:ext uri="{FF2B5EF4-FFF2-40B4-BE49-F238E27FC236}">
                <a16:creationId xmlns:a16="http://schemas.microsoft.com/office/drawing/2014/main" id="{29705207-25F5-B84E-A7B3-EF4A9250CE0A}"/>
              </a:ext>
            </a:extLst>
          </p:cNvPr>
          <p:cNvPicPr>
            <a:picLocks noChangeAspect="1"/>
          </p:cNvPicPr>
          <p:nvPr/>
        </p:nvPicPr>
        <p:blipFill>
          <a:blip r:embed="rId4"/>
          <a:stretch>
            <a:fillRect/>
          </a:stretch>
        </p:blipFill>
        <p:spPr>
          <a:xfrm>
            <a:off x="4283967" y="3197055"/>
            <a:ext cx="866627" cy="1224931"/>
          </a:xfrm>
          <a:prstGeom prst="rect">
            <a:avLst/>
          </a:prstGeom>
          <a:ln w="3175">
            <a:solidFill>
              <a:schemeClr val="tx1"/>
            </a:solidFill>
          </a:ln>
        </p:spPr>
      </p:pic>
      <p:pic>
        <p:nvPicPr>
          <p:cNvPr id="10" name="Picture 9">
            <a:extLst>
              <a:ext uri="{FF2B5EF4-FFF2-40B4-BE49-F238E27FC236}">
                <a16:creationId xmlns:a16="http://schemas.microsoft.com/office/drawing/2014/main" id="{68E670AA-E916-CC48-86B0-51E68C9C8322}"/>
              </a:ext>
            </a:extLst>
          </p:cNvPr>
          <p:cNvPicPr>
            <a:picLocks noChangeAspect="1"/>
          </p:cNvPicPr>
          <p:nvPr/>
        </p:nvPicPr>
        <p:blipFill>
          <a:blip r:embed="rId5"/>
          <a:stretch>
            <a:fillRect/>
          </a:stretch>
        </p:blipFill>
        <p:spPr>
          <a:xfrm>
            <a:off x="5569893" y="540060"/>
            <a:ext cx="2746428" cy="3881925"/>
          </a:xfrm>
          <a:prstGeom prst="rect">
            <a:avLst/>
          </a:prstGeom>
          <a:ln w="3175">
            <a:solidFill>
              <a:schemeClr val="tx1"/>
            </a:solidFill>
          </a:ln>
        </p:spPr>
      </p:pic>
    </p:spTree>
    <p:extLst>
      <p:ext uri="{BB962C8B-B14F-4D97-AF65-F5344CB8AC3E}">
        <p14:creationId xmlns:p14="http://schemas.microsoft.com/office/powerpoint/2010/main" val="2420595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491" name="Google Shape;491;p12"/>
          <p:cNvPicPr preferRelativeResize="0"/>
          <p:nvPr/>
        </p:nvPicPr>
        <p:blipFill rotWithShape="1">
          <a:blip r:embed="rId3">
            <a:alphaModFix/>
          </a:blip>
          <a:srcRect/>
          <a:stretch/>
        </p:blipFill>
        <p:spPr>
          <a:xfrm>
            <a:off x="5634181" y="550334"/>
            <a:ext cx="2979467" cy="4318846"/>
          </a:xfrm>
          <a:prstGeom prst="rect">
            <a:avLst/>
          </a:prstGeom>
          <a:noFill/>
          <a:ln w="9525" cap="flat" cmpd="sng">
            <a:solidFill>
              <a:schemeClr val="dk1"/>
            </a:solidFill>
            <a:prstDash val="solid"/>
            <a:round/>
            <a:headEnd type="none" w="sm" len="sm"/>
            <a:tailEnd type="none" w="sm" len="sm"/>
          </a:ln>
        </p:spPr>
      </p:pic>
      <p:sp>
        <p:nvSpPr>
          <p:cNvPr id="4" name="Title 1">
            <a:extLst>
              <a:ext uri="{FF2B5EF4-FFF2-40B4-BE49-F238E27FC236}">
                <a16:creationId xmlns:a16="http://schemas.microsoft.com/office/drawing/2014/main" id="{C9E3B9A3-5A8D-D26E-3AE7-49AAA0D8FCE3}"/>
              </a:ext>
            </a:extLst>
          </p:cNvPr>
          <p:cNvSpPr>
            <a:spLocks noGrp="1"/>
          </p:cNvSpPr>
          <p:nvPr>
            <p:ph type="ctrTitle"/>
          </p:nvPr>
        </p:nvSpPr>
        <p:spPr>
          <a:xfrm>
            <a:off x="501724" y="550334"/>
            <a:ext cx="4070276" cy="941296"/>
          </a:xfrm>
        </p:spPr>
        <p:txBody>
          <a:bodyPr>
            <a:normAutofit/>
          </a:bodyPr>
          <a:lstStyle/>
          <a:p>
            <a:r>
              <a:rPr lang="de-DE"/>
              <a:t>Scale up</a:t>
            </a:r>
          </a:p>
        </p:txBody>
      </p:sp>
      <p:sp>
        <p:nvSpPr>
          <p:cNvPr id="5" name="Subtitle 2">
            <a:extLst>
              <a:ext uri="{FF2B5EF4-FFF2-40B4-BE49-F238E27FC236}">
                <a16:creationId xmlns:a16="http://schemas.microsoft.com/office/drawing/2014/main" id="{23B371EC-1CD6-3F62-5FF8-DB9A5784BCF5}"/>
              </a:ext>
            </a:extLst>
          </p:cNvPr>
          <p:cNvSpPr>
            <a:spLocks noGrp="1"/>
          </p:cNvSpPr>
          <p:nvPr>
            <p:ph type="subTitle" idx="1"/>
          </p:nvPr>
        </p:nvSpPr>
        <p:spPr>
          <a:xfrm>
            <a:off x="501724" y="1995686"/>
            <a:ext cx="4070276" cy="1501894"/>
          </a:xfrm>
        </p:spPr>
        <p:txBody>
          <a:bodyPr/>
          <a:lstStyle/>
          <a:p>
            <a:r>
              <a:rPr lang="de-DE"/>
              <a:t>How to adapt and scale</a:t>
            </a:r>
          </a:p>
        </p:txBody>
      </p:sp>
      <p:pic>
        <p:nvPicPr>
          <p:cNvPr id="6" name="Picture 5">
            <a:extLst>
              <a:ext uri="{FF2B5EF4-FFF2-40B4-BE49-F238E27FC236}">
                <a16:creationId xmlns:a16="http://schemas.microsoft.com/office/drawing/2014/main" id="{188250C6-0C76-F368-3F9B-8B9A2F33BA03}"/>
              </a:ext>
            </a:extLst>
          </p:cNvPr>
          <p:cNvPicPr>
            <a:picLocks noChangeAspect="1"/>
          </p:cNvPicPr>
          <p:nvPr/>
        </p:nvPicPr>
        <p:blipFill>
          <a:blip r:embed="rId4"/>
          <a:stretch>
            <a:fillRect/>
          </a:stretch>
        </p:blipFill>
        <p:spPr>
          <a:xfrm>
            <a:off x="2041532" y="3651871"/>
            <a:ext cx="866627" cy="1224929"/>
          </a:xfrm>
          <a:prstGeom prst="rect">
            <a:avLst/>
          </a:prstGeom>
          <a:ln w="3175">
            <a:solidFill>
              <a:schemeClr val="tx1"/>
            </a:solidFill>
          </a:ln>
        </p:spPr>
      </p:pic>
      <p:pic>
        <p:nvPicPr>
          <p:cNvPr id="7" name="Picture 6">
            <a:extLst>
              <a:ext uri="{FF2B5EF4-FFF2-40B4-BE49-F238E27FC236}">
                <a16:creationId xmlns:a16="http://schemas.microsoft.com/office/drawing/2014/main" id="{B708D7FD-D762-E2EC-A6E0-5E5C2AE1B214}"/>
              </a:ext>
            </a:extLst>
          </p:cNvPr>
          <p:cNvPicPr>
            <a:picLocks noChangeAspect="1"/>
          </p:cNvPicPr>
          <p:nvPr/>
        </p:nvPicPr>
        <p:blipFill>
          <a:blip r:embed="rId5"/>
          <a:stretch>
            <a:fillRect/>
          </a:stretch>
        </p:blipFill>
        <p:spPr>
          <a:xfrm>
            <a:off x="3265667" y="3651871"/>
            <a:ext cx="866627" cy="1224931"/>
          </a:xfrm>
          <a:prstGeom prst="rect">
            <a:avLst/>
          </a:prstGeom>
          <a:ln w="3175">
            <a:solidFill>
              <a:schemeClr val="tx1"/>
            </a:solidFill>
          </a:ln>
        </p:spPr>
      </p:pic>
      <p:pic>
        <p:nvPicPr>
          <p:cNvPr id="8" name="Picture 7">
            <a:extLst>
              <a:ext uri="{FF2B5EF4-FFF2-40B4-BE49-F238E27FC236}">
                <a16:creationId xmlns:a16="http://schemas.microsoft.com/office/drawing/2014/main" id="{AF4126C0-8B21-2601-AFF8-FCA9F1BBF068}"/>
              </a:ext>
            </a:extLst>
          </p:cNvPr>
          <p:cNvPicPr>
            <a:picLocks noChangeAspect="1"/>
          </p:cNvPicPr>
          <p:nvPr/>
        </p:nvPicPr>
        <p:blipFill>
          <a:blip r:embed="rId6"/>
          <a:stretch>
            <a:fillRect/>
          </a:stretch>
        </p:blipFill>
        <p:spPr>
          <a:xfrm>
            <a:off x="4551593" y="3651871"/>
            <a:ext cx="866627" cy="1224930"/>
          </a:xfrm>
          <a:prstGeom prst="rect">
            <a:avLst/>
          </a:prstGeom>
          <a:ln w="3175">
            <a:solidFill>
              <a:schemeClr val="tx1"/>
            </a:solidFill>
          </a:ln>
        </p:spPr>
      </p:pic>
    </p:spTree>
    <p:extLst>
      <p:ext uri="{BB962C8B-B14F-4D97-AF65-F5344CB8AC3E}">
        <p14:creationId xmlns:p14="http://schemas.microsoft.com/office/powerpoint/2010/main" val="948227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D6F9C-88EF-BE8C-DB8B-2C95F5C09F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38ED0-ADD0-32F9-6539-65A4722A948C}"/>
              </a:ext>
            </a:extLst>
          </p:cNvPr>
          <p:cNvSpPr>
            <a:spLocks noGrp="1"/>
          </p:cNvSpPr>
          <p:nvPr>
            <p:ph type="title"/>
          </p:nvPr>
        </p:nvSpPr>
        <p:spPr/>
        <p:txBody>
          <a:bodyPr>
            <a:noAutofit/>
          </a:bodyPr>
          <a:lstStyle/>
          <a:p>
            <a:r>
              <a:rPr lang="de-DE" sz="3200"/>
              <a:t>Question</a:t>
            </a:r>
          </a:p>
        </p:txBody>
      </p:sp>
      <p:sp>
        <p:nvSpPr>
          <p:cNvPr id="7" name="Content Placeholder 6">
            <a:extLst>
              <a:ext uri="{FF2B5EF4-FFF2-40B4-BE49-F238E27FC236}">
                <a16:creationId xmlns:a16="http://schemas.microsoft.com/office/drawing/2014/main" id="{D4A241FC-1815-62C4-52B0-63F3A96F4B86}"/>
              </a:ext>
            </a:extLst>
          </p:cNvPr>
          <p:cNvSpPr>
            <a:spLocks noGrp="1"/>
          </p:cNvSpPr>
          <p:nvPr>
            <p:ph sz="quarter" idx="13"/>
          </p:nvPr>
        </p:nvSpPr>
        <p:spPr>
          <a:xfrm>
            <a:off x="323850" y="944166"/>
            <a:ext cx="7983141" cy="1101202"/>
          </a:xfrm>
        </p:spPr>
        <p:txBody>
          <a:bodyPr>
            <a:normAutofit/>
          </a:bodyPr>
          <a:lstStyle/>
          <a:p>
            <a:r>
              <a:rPr lang="de-DE" sz="3200" b="1"/>
              <a:t>In the </a:t>
            </a:r>
            <a:r>
              <a:rPr lang="de-DE" sz="3200" b="1" err="1"/>
              <a:t>past</a:t>
            </a:r>
            <a:r>
              <a:rPr lang="de-DE" sz="3200" b="1"/>
              <a:t> </a:t>
            </a:r>
            <a:r>
              <a:rPr lang="de-DE" sz="3200" b="1" err="1"/>
              <a:t>year</a:t>
            </a:r>
            <a:r>
              <a:rPr lang="de-DE" sz="3200" b="1"/>
              <a:t>, </a:t>
            </a:r>
            <a:r>
              <a:rPr lang="de-DE" sz="3200" b="1" err="1"/>
              <a:t>how</a:t>
            </a:r>
            <a:r>
              <a:rPr lang="de-DE" sz="3200" b="1"/>
              <a:t> </a:t>
            </a:r>
            <a:r>
              <a:rPr lang="de-DE" sz="3200" b="1" err="1"/>
              <a:t>many</a:t>
            </a:r>
            <a:r>
              <a:rPr lang="de-DE" sz="3200" b="1"/>
              <a:t> </a:t>
            </a:r>
            <a:r>
              <a:rPr lang="de-DE" sz="3200" b="1" err="1"/>
              <a:t>children</a:t>
            </a:r>
            <a:r>
              <a:rPr lang="de-DE" sz="3200" b="1"/>
              <a:t> </a:t>
            </a:r>
            <a:r>
              <a:rPr lang="de-DE" sz="3200" b="1" err="1"/>
              <a:t>around</a:t>
            </a:r>
            <a:r>
              <a:rPr lang="de-DE" sz="3200" b="1"/>
              <a:t> the </a:t>
            </a:r>
            <a:r>
              <a:rPr lang="de-DE" sz="3200" b="1" err="1"/>
              <a:t>world</a:t>
            </a:r>
            <a:r>
              <a:rPr lang="de-DE" sz="3200" b="1"/>
              <a:t> </a:t>
            </a:r>
            <a:r>
              <a:rPr lang="de-DE" sz="3200" b="1" err="1"/>
              <a:t>have</a:t>
            </a:r>
            <a:r>
              <a:rPr lang="de-DE" sz="3200" b="1"/>
              <a:t> </a:t>
            </a:r>
            <a:r>
              <a:rPr lang="de-DE" sz="3200" b="1" err="1"/>
              <a:t>experienced</a:t>
            </a:r>
            <a:r>
              <a:rPr lang="de-DE" sz="3200" b="1"/>
              <a:t> </a:t>
            </a:r>
            <a:r>
              <a:rPr lang="de-DE" sz="3200" b="1" err="1"/>
              <a:t>violence</a:t>
            </a:r>
            <a:r>
              <a:rPr lang="de-DE" sz="3200" b="1"/>
              <a:t>?</a:t>
            </a:r>
          </a:p>
        </p:txBody>
      </p:sp>
      <p:sp>
        <p:nvSpPr>
          <p:cNvPr id="3" name="Content Placeholder 6">
            <a:extLst>
              <a:ext uri="{FF2B5EF4-FFF2-40B4-BE49-F238E27FC236}">
                <a16:creationId xmlns:a16="http://schemas.microsoft.com/office/drawing/2014/main" id="{9E0BED75-0BDC-847C-CD9E-894E8D4DE489}"/>
              </a:ext>
            </a:extLst>
          </p:cNvPr>
          <p:cNvSpPr txBox="1">
            <a:spLocks/>
          </p:cNvSpPr>
          <p:nvPr/>
        </p:nvSpPr>
        <p:spPr>
          <a:xfrm>
            <a:off x="323850" y="2191438"/>
            <a:ext cx="7983141" cy="2440719"/>
          </a:xfrm>
          <a:prstGeom prst="rect">
            <a:avLst/>
          </a:prstGeom>
        </p:spPr>
        <p:txBody>
          <a:bodyPr vert="horz" lIns="91440" tIns="45720" rIns="91440" bIns="45720" rtlCol="0">
            <a:normAutofit/>
          </a:bodyPr>
          <a:lstStyle>
            <a:lvl1pPr marL="0" indent="0" algn="l" defTabSz="685766" rtl="0" eaLnBrk="1" latinLnBrk="0" hangingPunct="1">
              <a:lnSpc>
                <a:spcPct val="90000"/>
              </a:lnSpc>
              <a:spcBef>
                <a:spcPts val="750"/>
              </a:spcBef>
              <a:buFont typeface="Arial"/>
              <a:buNone/>
              <a:defRPr sz="21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1pPr>
            <a:lvl2pPr marL="342884" indent="0" algn="l" defTabSz="685766" rtl="0" eaLnBrk="1" latinLnBrk="0" hangingPunct="1">
              <a:lnSpc>
                <a:spcPct val="90000"/>
              </a:lnSpc>
              <a:spcBef>
                <a:spcPts val="375"/>
              </a:spcBef>
              <a:buFont typeface="Arial"/>
              <a:buNone/>
              <a:defRPr sz="18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2pPr>
            <a:lvl3pPr marL="685766" indent="0" algn="l" defTabSz="685766" rtl="0" eaLnBrk="1" latinLnBrk="0" hangingPunct="1">
              <a:lnSpc>
                <a:spcPct val="90000"/>
              </a:lnSpc>
              <a:spcBef>
                <a:spcPts val="375"/>
              </a:spcBef>
              <a:buFont typeface="Arial"/>
              <a:buNone/>
              <a:defRPr sz="15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3pPr>
            <a:lvl4pPr marL="1028649"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4pPr>
            <a:lvl5pPr marL="1371532"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250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million</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500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million</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1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billion</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2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billion</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p:txBody>
      </p:sp>
    </p:spTree>
    <p:extLst>
      <p:ext uri="{BB962C8B-B14F-4D97-AF65-F5344CB8AC3E}">
        <p14:creationId xmlns:p14="http://schemas.microsoft.com/office/powerpoint/2010/main" val="134421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AC0EC8A-7F5A-2C43-93E6-C79CABDFEDC0}"/>
              </a:ext>
            </a:extLst>
          </p:cNvPr>
          <p:cNvSpPr>
            <a:spLocks noGrp="1"/>
          </p:cNvSpPr>
          <p:nvPr>
            <p:ph type="title"/>
          </p:nvPr>
        </p:nvSpPr>
        <p:spPr>
          <a:xfrm>
            <a:off x="323848" y="-1784632"/>
            <a:ext cx="2567948" cy="1346004"/>
          </a:xfrm>
        </p:spPr>
        <p:txBody>
          <a:bodyPr anchor="t" anchorCtr="0"/>
          <a:lstStyle/>
          <a:p>
            <a:r>
              <a:rPr lang="de-DE" b="0" err="1">
                <a:latin typeface="Lato Light" panose="020F0302020204030203" pitchFamily="34" charset="77"/>
              </a:rPr>
              <a:t>Partnerships</a:t>
            </a:r>
            <a:r>
              <a:rPr lang="de-DE" b="0">
                <a:latin typeface="Lato Light" panose="020F0302020204030203" pitchFamily="34" charset="77"/>
              </a:rPr>
              <a:t> </a:t>
            </a:r>
            <a:r>
              <a:rPr lang="de-DE" b="0" err="1">
                <a:latin typeface="Lato Light" panose="020F0302020204030203" pitchFamily="34" charset="77"/>
              </a:rPr>
              <a:t>for</a:t>
            </a:r>
            <a:r>
              <a:rPr lang="de-DE" b="0">
                <a:latin typeface="Lato Light" panose="020F0302020204030203" pitchFamily="34" charset="77"/>
              </a:rPr>
              <a:t> </a:t>
            </a:r>
            <a:r>
              <a:rPr lang="de-DE" b="0" err="1">
                <a:latin typeface="Lato Light" panose="020F0302020204030203" pitchFamily="34" charset="77"/>
              </a:rPr>
              <a:t>implementation</a:t>
            </a:r>
            <a:endParaRPr lang="de-DE" b="0">
              <a:latin typeface="Lato Light" panose="020F0302020204030203" pitchFamily="34" charset="77"/>
            </a:endParaRPr>
          </a:p>
        </p:txBody>
      </p:sp>
      <p:sp>
        <p:nvSpPr>
          <p:cNvPr id="15" name="Slide Number Placeholder 3">
            <a:extLst>
              <a:ext uri="{FF2B5EF4-FFF2-40B4-BE49-F238E27FC236}">
                <a16:creationId xmlns:a16="http://schemas.microsoft.com/office/drawing/2014/main" id="{336D7B64-1C8C-0649-A16F-93E8DF322E70}"/>
              </a:ext>
            </a:extLst>
          </p:cNvPr>
          <p:cNvSpPr>
            <a:spLocks noGrp="1"/>
          </p:cNvSpPr>
          <p:nvPr>
            <p:ph type="sldNum" sz="quarter" idx="12"/>
          </p:nvPr>
        </p:nvSpPr>
        <p:spPr>
          <a:xfrm>
            <a:off x="6876256" y="4731990"/>
            <a:ext cx="632336" cy="288031"/>
          </a:xfrm>
        </p:spPr>
        <p:txBody>
          <a:bodyPr/>
          <a:lstStyle/>
          <a:p>
            <a:fld id="{3653EAE3-D965-ED4D-8CFF-3330FB4F2C12}" type="slidenum">
              <a:rPr lang="en-US" smtClean="0"/>
              <a:pPr/>
              <a:t>20</a:t>
            </a:fld>
            <a:endParaRPr lang="en-US"/>
          </a:p>
        </p:txBody>
      </p:sp>
      <p:sp>
        <p:nvSpPr>
          <p:cNvPr id="16" name="Oval 15">
            <a:extLst>
              <a:ext uri="{FF2B5EF4-FFF2-40B4-BE49-F238E27FC236}">
                <a16:creationId xmlns:a16="http://schemas.microsoft.com/office/drawing/2014/main" id="{A32F0015-BA69-1547-87FB-E9A3B3A6CA39}"/>
              </a:ext>
            </a:extLst>
          </p:cNvPr>
          <p:cNvSpPr/>
          <p:nvPr/>
        </p:nvSpPr>
        <p:spPr>
          <a:xfrm>
            <a:off x="3768898" y="1851670"/>
            <a:ext cx="1606203" cy="1606203"/>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1400" b="1">
                <a:latin typeface="Lato Heavy" panose="020F0502020204030203" pitchFamily="34" charset="77"/>
              </a:rPr>
              <a:t>Ending</a:t>
            </a:r>
            <a:br>
              <a:rPr lang="en" sz="1400" b="1">
                <a:latin typeface="Lato Heavy" panose="020F0502020204030203" pitchFamily="34" charset="77"/>
              </a:rPr>
            </a:br>
            <a:r>
              <a:rPr lang="en" sz="1400" b="1">
                <a:latin typeface="Lato Heavy" panose="020F0502020204030203" pitchFamily="34" charset="77"/>
              </a:rPr>
              <a:t>VAC</a:t>
            </a:r>
            <a:endParaRPr lang="de-DE" sz="1400">
              <a:latin typeface="Lato Light" panose="020F0302020204030203" pitchFamily="34" charset="77"/>
            </a:endParaRPr>
          </a:p>
        </p:txBody>
      </p:sp>
      <p:grpSp>
        <p:nvGrpSpPr>
          <p:cNvPr id="2" name="Group 1">
            <a:extLst>
              <a:ext uri="{FF2B5EF4-FFF2-40B4-BE49-F238E27FC236}">
                <a16:creationId xmlns:a16="http://schemas.microsoft.com/office/drawing/2014/main" id="{9590ABDD-E3A3-4E4D-855D-2CF4C0567015}"/>
              </a:ext>
            </a:extLst>
          </p:cNvPr>
          <p:cNvGrpSpPr/>
          <p:nvPr/>
        </p:nvGrpSpPr>
        <p:grpSpPr>
          <a:xfrm>
            <a:off x="3255094" y="-960351"/>
            <a:ext cx="2629983" cy="3004841"/>
            <a:chOff x="3944782" y="-936655"/>
            <a:chExt cx="2629983" cy="3004841"/>
          </a:xfrm>
        </p:grpSpPr>
        <p:sp>
          <p:nvSpPr>
            <p:cNvPr id="33" name="Oval 32">
              <a:extLst>
                <a:ext uri="{FF2B5EF4-FFF2-40B4-BE49-F238E27FC236}">
                  <a16:creationId xmlns:a16="http://schemas.microsoft.com/office/drawing/2014/main" id="{5014E8EC-258F-9F41-8341-40C7E29FCCF0}"/>
                </a:ext>
              </a:extLst>
            </p:cNvPr>
            <p:cNvSpPr/>
            <p:nvPr/>
          </p:nvSpPr>
          <p:spPr>
            <a:xfrm>
              <a:off x="3944782" y="-936655"/>
              <a:ext cx="2629983" cy="2629983"/>
            </a:xfrm>
            <a:prstGeom prst="ellipse">
              <a:avLst/>
            </a:pr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Picture 17">
              <a:extLst>
                <a:ext uri="{FF2B5EF4-FFF2-40B4-BE49-F238E27FC236}">
                  <a16:creationId xmlns:a16="http://schemas.microsoft.com/office/drawing/2014/main" id="{EAAF87A4-7AEA-C045-BD96-0EA1A10E1B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84007" y="953562"/>
              <a:ext cx="551078" cy="1114624"/>
            </a:xfrm>
            <a:prstGeom prst="rect">
              <a:avLst/>
            </a:prstGeom>
          </p:spPr>
        </p:pic>
        <p:sp>
          <p:nvSpPr>
            <p:cNvPr id="25" name="Title 1">
              <a:extLst>
                <a:ext uri="{FF2B5EF4-FFF2-40B4-BE49-F238E27FC236}">
                  <a16:creationId xmlns:a16="http://schemas.microsoft.com/office/drawing/2014/main" id="{705C890F-83AF-6840-8145-4AD86D905DF2}"/>
                </a:ext>
              </a:extLst>
            </p:cNvPr>
            <p:cNvSpPr txBox="1">
              <a:spLocks/>
            </p:cNvSpPr>
            <p:nvPr/>
          </p:nvSpPr>
          <p:spPr>
            <a:xfrm>
              <a:off x="4492493" y="272405"/>
              <a:ext cx="1534706" cy="447189"/>
            </a:xfrm>
            <a:prstGeom prst="rect">
              <a:avLst/>
            </a:prstGeom>
          </p:spPr>
          <p:txBody>
            <a:bodyPr vert="horz" lIns="91440" tIns="45720" rIns="91440" bIns="45720" rtlCol="0" anchor="t" anchorCtr="0">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algn="ctr"/>
              <a:r>
                <a:rPr lang="de-DE" sz="1600" err="1">
                  <a:latin typeface="Lato" panose="020F0502020204030203" pitchFamily="34" charset="77"/>
                </a:rPr>
                <a:t>NGO‘s</a:t>
              </a:r>
              <a:endParaRPr lang="de-DE" sz="1600">
                <a:latin typeface="Lato" panose="020F0502020204030203" pitchFamily="34" charset="77"/>
              </a:endParaRPr>
            </a:p>
          </p:txBody>
        </p:sp>
      </p:grpSp>
      <p:grpSp>
        <p:nvGrpSpPr>
          <p:cNvPr id="3" name="Group 2">
            <a:extLst>
              <a:ext uri="{FF2B5EF4-FFF2-40B4-BE49-F238E27FC236}">
                <a16:creationId xmlns:a16="http://schemas.microsoft.com/office/drawing/2014/main" id="{4C620AEB-C322-4B45-BE10-171F941C6F7E}"/>
              </a:ext>
            </a:extLst>
          </p:cNvPr>
          <p:cNvGrpSpPr/>
          <p:nvPr/>
        </p:nvGrpSpPr>
        <p:grpSpPr>
          <a:xfrm>
            <a:off x="5041180" y="32155"/>
            <a:ext cx="2676590" cy="2629983"/>
            <a:chOff x="5730868" y="55851"/>
            <a:chExt cx="2676590" cy="2629983"/>
          </a:xfrm>
        </p:grpSpPr>
        <p:sp>
          <p:nvSpPr>
            <p:cNvPr id="32" name="Oval 31">
              <a:extLst>
                <a:ext uri="{FF2B5EF4-FFF2-40B4-BE49-F238E27FC236}">
                  <a16:creationId xmlns:a16="http://schemas.microsoft.com/office/drawing/2014/main" id="{28EBB2D3-502B-A345-A5CB-6FE490D8F528}"/>
                </a:ext>
              </a:extLst>
            </p:cNvPr>
            <p:cNvSpPr/>
            <p:nvPr/>
          </p:nvSpPr>
          <p:spPr>
            <a:xfrm>
              <a:off x="5777475" y="55851"/>
              <a:ext cx="2629983" cy="2629983"/>
            </a:xfrm>
            <a:prstGeom prst="ellipse">
              <a:avLst/>
            </a:pr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9" name="Picture 18">
              <a:extLst>
                <a:ext uri="{FF2B5EF4-FFF2-40B4-BE49-F238E27FC236}">
                  <a16:creationId xmlns:a16="http://schemas.microsoft.com/office/drawing/2014/main" id="{0E52430B-19EB-5744-9BBE-A14F09F21D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30868" y="1596103"/>
              <a:ext cx="895646" cy="713643"/>
            </a:xfrm>
            <a:prstGeom prst="rect">
              <a:avLst/>
            </a:prstGeom>
          </p:spPr>
        </p:pic>
        <p:sp>
          <p:nvSpPr>
            <p:cNvPr id="26" name="Title 1">
              <a:extLst>
                <a:ext uri="{FF2B5EF4-FFF2-40B4-BE49-F238E27FC236}">
                  <a16:creationId xmlns:a16="http://schemas.microsoft.com/office/drawing/2014/main" id="{C9727E15-53A4-0B45-A7FF-CB8A08ED74B4}"/>
                </a:ext>
              </a:extLst>
            </p:cNvPr>
            <p:cNvSpPr txBox="1">
              <a:spLocks/>
            </p:cNvSpPr>
            <p:nvPr/>
          </p:nvSpPr>
          <p:spPr>
            <a:xfrm>
              <a:off x="6521460" y="1185220"/>
              <a:ext cx="1142158" cy="402888"/>
            </a:xfrm>
            <a:prstGeom prst="rect">
              <a:avLst/>
            </a:prstGeom>
          </p:spPr>
          <p:txBody>
            <a:bodyPr vert="horz" lIns="91440" tIns="45720" rIns="91440" bIns="45720" rtlCol="0" anchor="t" anchorCtr="0">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algn="ctr"/>
              <a:r>
                <a:rPr lang="de-DE" sz="1600" err="1">
                  <a:latin typeface="Lato" panose="020F0502020204030203" pitchFamily="34" charset="77"/>
                </a:rPr>
                <a:t>Donors</a:t>
              </a:r>
              <a:endParaRPr lang="de-DE" sz="1600">
                <a:latin typeface="Lato" panose="020F0502020204030203" pitchFamily="34" charset="77"/>
              </a:endParaRPr>
            </a:p>
          </p:txBody>
        </p:sp>
      </p:grpSp>
      <p:grpSp>
        <p:nvGrpSpPr>
          <p:cNvPr id="5" name="Group 4">
            <a:extLst>
              <a:ext uri="{FF2B5EF4-FFF2-40B4-BE49-F238E27FC236}">
                <a16:creationId xmlns:a16="http://schemas.microsoft.com/office/drawing/2014/main" id="{D9ED444A-F16E-DD4E-BB9C-018461AD6F73}"/>
              </a:ext>
            </a:extLst>
          </p:cNvPr>
          <p:cNvGrpSpPr/>
          <p:nvPr/>
        </p:nvGrpSpPr>
        <p:grpSpPr>
          <a:xfrm>
            <a:off x="4229230" y="3178372"/>
            <a:ext cx="2629983" cy="2990144"/>
            <a:chOff x="4918918" y="3202068"/>
            <a:chExt cx="2629983" cy="2990144"/>
          </a:xfrm>
        </p:grpSpPr>
        <p:sp>
          <p:nvSpPr>
            <p:cNvPr id="36" name="Oval 35">
              <a:extLst>
                <a:ext uri="{FF2B5EF4-FFF2-40B4-BE49-F238E27FC236}">
                  <a16:creationId xmlns:a16="http://schemas.microsoft.com/office/drawing/2014/main" id="{40CE79A3-B0A5-7F49-9C41-36D55649276B}"/>
                </a:ext>
              </a:extLst>
            </p:cNvPr>
            <p:cNvSpPr/>
            <p:nvPr/>
          </p:nvSpPr>
          <p:spPr>
            <a:xfrm>
              <a:off x="4918918" y="3562229"/>
              <a:ext cx="2629983" cy="2629983"/>
            </a:xfrm>
            <a:prstGeom prst="ellipse">
              <a:avLst/>
            </a:pr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1" name="Picture 20">
              <a:extLst>
                <a:ext uri="{FF2B5EF4-FFF2-40B4-BE49-F238E27FC236}">
                  <a16:creationId xmlns:a16="http://schemas.microsoft.com/office/drawing/2014/main" id="{DA61A3FE-6522-5A42-ABAA-FB15B8FF0C9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62083" y="3202068"/>
              <a:ext cx="584749" cy="969884"/>
            </a:xfrm>
            <a:prstGeom prst="rect">
              <a:avLst/>
            </a:prstGeom>
          </p:spPr>
        </p:pic>
        <p:sp>
          <p:nvSpPr>
            <p:cNvPr id="27" name="Title 1">
              <a:extLst>
                <a:ext uri="{FF2B5EF4-FFF2-40B4-BE49-F238E27FC236}">
                  <a16:creationId xmlns:a16="http://schemas.microsoft.com/office/drawing/2014/main" id="{B0AB044F-58AB-324F-8D69-E5E8E825C0EB}"/>
                </a:ext>
              </a:extLst>
            </p:cNvPr>
            <p:cNvSpPr txBox="1">
              <a:spLocks/>
            </p:cNvSpPr>
            <p:nvPr/>
          </p:nvSpPr>
          <p:spPr>
            <a:xfrm>
              <a:off x="5434327" y="4291204"/>
              <a:ext cx="1529613" cy="577608"/>
            </a:xfrm>
            <a:prstGeom prst="rect">
              <a:avLst/>
            </a:prstGeom>
          </p:spPr>
          <p:txBody>
            <a:bodyPr vert="horz" lIns="91440" tIns="45720" rIns="91440" bIns="45720" rtlCol="0" anchor="t" anchorCtr="0">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algn="ctr"/>
              <a:r>
                <a:rPr lang="de-DE" sz="1300" err="1">
                  <a:latin typeface="Lato" panose="020F0502020204030203" pitchFamily="34" charset="77"/>
                </a:rPr>
                <a:t>Government</a:t>
              </a:r>
              <a:br>
                <a:rPr lang="de-DE" sz="1300">
                  <a:latin typeface="Lato" panose="020F0502020204030203" pitchFamily="34" charset="77"/>
                </a:rPr>
              </a:br>
              <a:r>
                <a:rPr lang="de-DE" sz="1300" err="1">
                  <a:latin typeface="Lato" panose="020F0502020204030203" pitchFamily="34" charset="77"/>
                </a:rPr>
                <a:t>ministries</a:t>
              </a:r>
              <a:endParaRPr lang="de-DE" sz="1300">
                <a:latin typeface="Lato" panose="020F0502020204030203" pitchFamily="34" charset="77"/>
              </a:endParaRPr>
            </a:p>
          </p:txBody>
        </p:sp>
      </p:grpSp>
      <p:grpSp>
        <p:nvGrpSpPr>
          <p:cNvPr id="6" name="Group 5">
            <a:extLst>
              <a:ext uri="{FF2B5EF4-FFF2-40B4-BE49-F238E27FC236}">
                <a16:creationId xmlns:a16="http://schemas.microsoft.com/office/drawing/2014/main" id="{F5F90A8D-3523-4C4C-BD1E-635B010F16C6}"/>
              </a:ext>
            </a:extLst>
          </p:cNvPr>
          <p:cNvGrpSpPr/>
          <p:nvPr/>
        </p:nvGrpSpPr>
        <p:grpSpPr>
          <a:xfrm>
            <a:off x="2400624" y="3196358"/>
            <a:ext cx="2629983" cy="2976374"/>
            <a:chOff x="3090312" y="3220054"/>
            <a:chExt cx="2629983" cy="2976374"/>
          </a:xfrm>
        </p:grpSpPr>
        <p:sp>
          <p:nvSpPr>
            <p:cNvPr id="37" name="Oval 36">
              <a:extLst>
                <a:ext uri="{FF2B5EF4-FFF2-40B4-BE49-F238E27FC236}">
                  <a16:creationId xmlns:a16="http://schemas.microsoft.com/office/drawing/2014/main" id="{13ED930B-3E9D-A849-9C8E-D9917217561A}"/>
                </a:ext>
              </a:extLst>
            </p:cNvPr>
            <p:cNvSpPr/>
            <p:nvPr/>
          </p:nvSpPr>
          <p:spPr>
            <a:xfrm>
              <a:off x="3090312" y="3566445"/>
              <a:ext cx="2629983" cy="2629983"/>
            </a:xfrm>
            <a:prstGeom prst="ellipse">
              <a:avLst/>
            </a:pr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2" name="Picture 21">
              <a:extLst>
                <a:ext uri="{FF2B5EF4-FFF2-40B4-BE49-F238E27FC236}">
                  <a16:creationId xmlns:a16="http://schemas.microsoft.com/office/drawing/2014/main" id="{EF51F184-B5BE-2B4D-868E-7F9412D1D8C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481331" y="3220054"/>
              <a:ext cx="584749" cy="969884"/>
            </a:xfrm>
            <a:prstGeom prst="rect">
              <a:avLst/>
            </a:prstGeom>
          </p:spPr>
        </p:pic>
        <p:sp>
          <p:nvSpPr>
            <p:cNvPr id="28" name="Title 1">
              <a:extLst>
                <a:ext uri="{FF2B5EF4-FFF2-40B4-BE49-F238E27FC236}">
                  <a16:creationId xmlns:a16="http://schemas.microsoft.com/office/drawing/2014/main" id="{498FC917-02EF-3E4E-ACB5-6AD266C39780}"/>
                </a:ext>
              </a:extLst>
            </p:cNvPr>
            <p:cNvSpPr txBox="1">
              <a:spLocks/>
            </p:cNvSpPr>
            <p:nvPr/>
          </p:nvSpPr>
          <p:spPr>
            <a:xfrm>
              <a:off x="3297760" y="4418920"/>
              <a:ext cx="2185058" cy="509980"/>
            </a:xfrm>
            <a:prstGeom prst="rect">
              <a:avLst/>
            </a:prstGeom>
          </p:spPr>
          <p:txBody>
            <a:bodyPr vert="horz" lIns="91440" tIns="45720" rIns="91440" bIns="45720" rtlCol="0" anchor="t" anchorCtr="0">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algn="ctr"/>
              <a:r>
                <a:rPr lang="de-DE" sz="1600" err="1">
                  <a:latin typeface="Lato" panose="020F0502020204030203" pitchFamily="34" charset="77"/>
                </a:rPr>
                <a:t>Academia</a:t>
              </a:r>
              <a:endParaRPr lang="de-DE" sz="1600">
                <a:latin typeface="Lato" panose="020F0502020204030203" pitchFamily="34" charset="77"/>
              </a:endParaRPr>
            </a:p>
          </p:txBody>
        </p:sp>
      </p:grpSp>
      <p:grpSp>
        <p:nvGrpSpPr>
          <p:cNvPr id="7" name="Group 6">
            <a:extLst>
              <a:ext uri="{FF2B5EF4-FFF2-40B4-BE49-F238E27FC236}">
                <a16:creationId xmlns:a16="http://schemas.microsoft.com/office/drawing/2014/main" id="{EE332A93-E8F3-E74C-96DF-905A17105C37}"/>
              </a:ext>
            </a:extLst>
          </p:cNvPr>
          <p:cNvGrpSpPr/>
          <p:nvPr/>
        </p:nvGrpSpPr>
        <p:grpSpPr>
          <a:xfrm>
            <a:off x="1082262" y="1986962"/>
            <a:ext cx="2908425" cy="2629983"/>
            <a:chOff x="1771950" y="2010658"/>
            <a:chExt cx="2908425" cy="2629983"/>
          </a:xfrm>
        </p:grpSpPr>
        <p:sp>
          <p:nvSpPr>
            <p:cNvPr id="39" name="Oval 38">
              <a:extLst>
                <a:ext uri="{FF2B5EF4-FFF2-40B4-BE49-F238E27FC236}">
                  <a16:creationId xmlns:a16="http://schemas.microsoft.com/office/drawing/2014/main" id="{5E97C5DD-D6B2-C34D-8497-7F8A730D5B95}"/>
                </a:ext>
              </a:extLst>
            </p:cNvPr>
            <p:cNvSpPr/>
            <p:nvPr/>
          </p:nvSpPr>
          <p:spPr>
            <a:xfrm>
              <a:off x="1771950" y="2010658"/>
              <a:ext cx="2629983" cy="2629983"/>
            </a:xfrm>
            <a:prstGeom prst="ellipse">
              <a:avLst/>
            </a:pr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Picture 22">
              <a:extLst>
                <a:ext uri="{FF2B5EF4-FFF2-40B4-BE49-F238E27FC236}">
                  <a16:creationId xmlns:a16="http://schemas.microsoft.com/office/drawing/2014/main" id="{BD9B950E-CC95-0747-9D79-7C9CA7F3646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43437" y="2685834"/>
              <a:ext cx="1036938" cy="536430"/>
            </a:xfrm>
            <a:prstGeom prst="rect">
              <a:avLst/>
            </a:prstGeom>
          </p:spPr>
        </p:pic>
        <p:sp>
          <p:nvSpPr>
            <p:cNvPr id="29" name="Title 1">
              <a:extLst>
                <a:ext uri="{FF2B5EF4-FFF2-40B4-BE49-F238E27FC236}">
                  <a16:creationId xmlns:a16="http://schemas.microsoft.com/office/drawing/2014/main" id="{10C02B9D-592E-124B-A70B-9BE9F6274422}"/>
                </a:ext>
              </a:extLst>
            </p:cNvPr>
            <p:cNvSpPr txBox="1">
              <a:spLocks/>
            </p:cNvSpPr>
            <p:nvPr/>
          </p:nvSpPr>
          <p:spPr>
            <a:xfrm>
              <a:off x="2270259" y="3078124"/>
              <a:ext cx="1518734" cy="509980"/>
            </a:xfrm>
            <a:prstGeom prst="rect">
              <a:avLst/>
            </a:prstGeom>
          </p:spPr>
          <p:txBody>
            <a:bodyPr vert="horz" lIns="91440" tIns="45720" rIns="91440" bIns="45720" rtlCol="0" anchor="t" anchorCtr="0">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algn="ctr"/>
              <a:r>
                <a:rPr lang="de-DE" sz="1600">
                  <a:latin typeface="Lato" panose="020F0502020204030203" pitchFamily="34" charset="77"/>
                </a:rPr>
                <a:t>UN </a:t>
              </a:r>
              <a:r>
                <a:rPr lang="de-DE" sz="1600" err="1">
                  <a:latin typeface="Lato" panose="020F0502020204030203" pitchFamily="34" charset="77"/>
                </a:rPr>
                <a:t>Agencies</a:t>
              </a:r>
              <a:endParaRPr lang="de-DE" sz="1600">
                <a:latin typeface="Lato" panose="020F0502020204030203" pitchFamily="34" charset="77"/>
              </a:endParaRPr>
            </a:p>
          </p:txBody>
        </p:sp>
      </p:grpSp>
      <p:grpSp>
        <p:nvGrpSpPr>
          <p:cNvPr id="8" name="Group 7">
            <a:extLst>
              <a:ext uri="{FF2B5EF4-FFF2-40B4-BE49-F238E27FC236}">
                <a16:creationId xmlns:a16="http://schemas.microsoft.com/office/drawing/2014/main" id="{1E83C591-A88F-FF44-83F9-D25873C1E36C}"/>
              </a:ext>
            </a:extLst>
          </p:cNvPr>
          <p:cNvGrpSpPr/>
          <p:nvPr/>
        </p:nvGrpSpPr>
        <p:grpSpPr>
          <a:xfrm>
            <a:off x="1326706" y="32155"/>
            <a:ext cx="2769612" cy="2629983"/>
            <a:chOff x="2016394" y="55851"/>
            <a:chExt cx="2769612" cy="2629983"/>
          </a:xfrm>
        </p:grpSpPr>
        <p:sp>
          <p:nvSpPr>
            <p:cNvPr id="38" name="Oval 37">
              <a:extLst>
                <a:ext uri="{FF2B5EF4-FFF2-40B4-BE49-F238E27FC236}">
                  <a16:creationId xmlns:a16="http://schemas.microsoft.com/office/drawing/2014/main" id="{4BD216EB-D9E6-8A44-8141-55974AD11F0E}"/>
                </a:ext>
              </a:extLst>
            </p:cNvPr>
            <p:cNvSpPr/>
            <p:nvPr/>
          </p:nvSpPr>
          <p:spPr>
            <a:xfrm>
              <a:off x="2016394" y="55851"/>
              <a:ext cx="2629983" cy="2629983"/>
            </a:xfrm>
            <a:prstGeom prst="ellipse">
              <a:avLst/>
            </a:pr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4" name="Picture 23">
              <a:extLst>
                <a:ext uri="{FF2B5EF4-FFF2-40B4-BE49-F238E27FC236}">
                  <a16:creationId xmlns:a16="http://schemas.microsoft.com/office/drawing/2014/main" id="{F1CCCE77-03FE-0245-A397-AB4B302DCC6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867530" y="1615788"/>
              <a:ext cx="918476" cy="720613"/>
            </a:xfrm>
            <a:prstGeom prst="rect">
              <a:avLst/>
            </a:prstGeom>
          </p:spPr>
        </p:pic>
        <p:sp>
          <p:nvSpPr>
            <p:cNvPr id="30" name="Title 1">
              <a:extLst>
                <a:ext uri="{FF2B5EF4-FFF2-40B4-BE49-F238E27FC236}">
                  <a16:creationId xmlns:a16="http://schemas.microsoft.com/office/drawing/2014/main" id="{A6D557FD-2E5A-EE47-B552-279D7FB43DC4}"/>
                </a:ext>
              </a:extLst>
            </p:cNvPr>
            <p:cNvSpPr txBox="1">
              <a:spLocks/>
            </p:cNvSpPr>
            <p:nvPr/>
          </p:nvSpPr>
          <p:spPr>
            <a:xfrm>
              <a:off x="2228544" y="1131674"/>
              <a:ext cx="2185058" cy="509980"/>
            </a:xfrm>
            <a:prstGeom prst="rect">
              <a:avLst/>
            </a:prstGeom>
          </p:spPr>
          <p:txBody>
            <a:bodyPr vert="horz" lIns="91440" tIns="45720" rIns="91440" bIns="45720" rtlCol="0" anchor="t" anchorCtr="0">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algn="ctr"/>
              <a:r>
                <a:rPr lang="de-DE" sz="1600" err="1">
                  <a:latin typeface="Lato" panose="020F0502020204030203" pitchFamily="34" charset="77"/>
                </a:rPr>
                <a:t>Partnerships</a:t>
              </a:r>
              <a:endParaRPr lang="de-DE" sz="1600">
                <a:latin typeface="Lato" panose="020F0502020204030203" pitchFamily="34" charset="77"/>
              </a:endParaRPr>
            </a:p>
          </p:txBody>
        </p:sp>
      </p:grpSp>
      <p:grpSp>
        <p:nvGrpSpPr>
          <p:cNvPr id="4" name="Group 3">
            <a:extLst>
              <a:ext uri="{FF2B5EF4-FFF2-40B4-BE49-F238E27FC236}">
                <a16:creationId xmlns:a16="http://schemas.microsoft.com/office/drawing/2014/main" id="{C3F76E6A-954D-7A49-B209-B3140112F660}"/>
              </a:ext>
            </a:extLst>
          </p:cNvPr>
          <p:cNvGrpSpPr/>
          <p:nvPr/>
        </p:nvGrpSpPr>
        <p:grpSpPr>
          <a:xfrm>
            <a:off x="5149630" y="1986962"/>
            <a:ext cx="2997321" cy="2629983"/>
            <a:chOff x="5839318" y="2010658"/>
            <a:chExt cx="2997321" cy="2629983"/>
          </a:xfrm>
        </p:grpSpPr>
        <p:sp>
          <p:nvSpPr>
            <p:cNvPr id="35" name="Oval 34">
              <a:extLst>
                <a:ext uri="{FF2B5EF4-FFF2-40B4-BE49-F238E27FC236}">
                  <a16:creationId xmlns:a16="http://schemas.microsoft.com/office/drawing/2014/main" id="{01AE2763-2A2D-4A41-ADCB-22ADA2335062}"/>
                </a:ext>
              </a:extLst>
            </p:cNvPr>
            <p:cNvSpPr/>
            <p:nvPr/>
          </p:nvSpPr>
          <p:spPr>
            <a:xfrm>
              <a:off x="6206656" y="2010658"/>
              <a:ext cx="2629983" cy="2629983"/>
            </a:xfrm>
            <a:prstGeom prst="ellipse">
              <a:avLst/>
            </a:pr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0" name="Picture 19">
              <a:extLst>
                <a:ext uri="{FF2B5EF4-FFF2-40B4-BE49-F238E27FC236}">
                  <a16:creationId xmlns:a16="http://schemas.microsoft.com/office/drawing/2014/main" id="{BA6F96DB-C6AB-FD43-BC22-C1A4B263852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839318" y="2692907"/>
              <a:ext cx="1036938" cy="536430"/>
            </a:xfrm>
            <a:prstGeom prst="rect">
              <a:avLst/>
            </a:prstGeom>
          </p:spPr>
        </p:pic>
        <p:sp>
          <p:nvSpPr>
            <p:cNvPr id="31" name="Title 1">
              <a:extLst>
                <a:ext uri="{FF2B5EF4-FFF2-40B4-BE49-F238E27FC236}">
                  <a16:creationId xmlns:a16="http://schemas.microsoft.com/office/drawing/2014/main" id="{D4D456EF-C4A1-BB44-8765-2602C9E1A707}"/>
                </a:ext>
              </a:extLst>
            </p:cNvPr>
            <p:cNvSpPr txBox="1">
              <a:spLocks/>
            </p:cNvSpPr>
            <p:nvPr/>
          </p:nvSpPr>
          <p:spPr>
            <a:xfrm>
              <a:off x="6753948" y="2938466"/>
              <a:ext cx="1535544" cy="781371"/>
            </a:xfrm>
            <a:prstGeom prst="rect">
              <a:avLst/>
            </a:prstGeom>
          </p:spPr>
          <p:txBody>
            <a:bodyPr vert="horz" lIns="91440" tIns="45720" rIns="91440" bIns="45720" rtlCol="0" anchor="t" anchorCtr="0">
              <a:normAutofit/>
            </a:bodyPr>
            <a:lstStyle>
              <a:lvl1pPr algn="l" defTabSz="685766" rtl="0" eaLnBrk="1" latinLnBrk="0" hangingPunct="1">
                <a:lnSpc>
                  <a:spcPct val="90000"/>
                </a:lnSpc>
                <a:spcBef>
                  <a:spcPct val="0"/>
                </a:spcBef>
                <a:buNone/>
                <a:defRPr sz="2200" b="1" i="0" kern="1200">
                  <a:solidFill>
                    <a:schemeClr val="tx1"/>
                  </a:solidFill>
                  <a:latin typeface="Lato Black" charset="0"/>
                  <a:ea typeface="Lato Black" charset="0"/>
                  <a:cs typeface="Lato Black" charset="0"/>
                </a:defRPr>
              </a:lvl1pPr>
            </a:lstStyle>
            <a:p>
              <a:pPr algn="ctr"/>
              <a:r>
                <a:rPr lang="de-DE" sz="1300">
                  <a:latin typeface="Lato" panose="020F0502020204030203" pitchFamily="34" charset="77"/>
                </a:rPr>
                <a:t>Professional</a:t>
              </a:r>
              <a:br>
                <a:rPr lang="de-DE" sz="1300">
                  <a:latin typeface="Lato" panose="020F0502020204030203" pitchFamily="34" charset="77"/>
                </a:rPr>
              </a:br>
              <a:r>
                <a:rPr lang="de-DE" sz="1300" err="1">
                  <a:latin typeface="Lato" panose="020F0502020204030203" pitchFamily="34" charset="77"/>
                </a:rPr>
                <a:t>associations</a:t>
              </a:r>
              <a:endParaRPr lang="de-DE" sz="1300">
                <a:latin typeface="Lato" panose="020F0502020204030203" pitchFamily="34" charset="77"/>
              </a:endParaRPr>
            </a:p>
          </p:txBody>
        </p:sp>
      </p:grpSp>
    </p:spTree>
    <p:extLst>
      <p:ext uri="{BB962C8B-B14F-4D97-AF65-F5344CB8AC3E}">
        <p14:creationId xmlns:p14="http://schemas.microsoft.com/office/powerpoint/2010/main" val="387916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823C4B-3070-1847-B177-413218BC03B5}"/>
              </a:ext>
            </a:extLst>
          </p:cNvPr>
          <p:cNvSpPr txBox="1"/>
          <p:nvPr/>
        </p:nvSpPr>
        <p:spPr>
          <a:xfrm>
            <a:off x="395537" y="2615084"/>
            <a:ext cx="7732840" cy="800219"/>
          </a:xfrm>
          <a:prstGeom prst="rect">
            <a:avLst/>
          </a:prstGeom>
          <a:noFill/>
        </p:spPr>
        <p:txBody>
          <a:bodyPr wrap="square" rtlCol="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Lato Light" panose="020F0302020204030203" pitchFamily="34" charset="77"/>
                <a:ea typeface="+mn-ea"/>
                <a:cs typeface="+mn-cs"/>
              </a:rPr>
              <a:t>For more information:</a:t>
            </a:r>
          </a:p>
          <a:p>
            <a:pPr marL="0" marR="0" lvl="0" indent="0" algn="l" defTabSz="68576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Lato Light" panose="020F0302020204030203" pitchFamily="34" charset="77"/>
              <a:ea typeface="+mn-ea"/>
              <a:cs typeface="+mn-cs"/>
            </a:endParaRPr>
          </a:p>
          <a:p>
            <a:pPr marL="0" marR="0" lvl="0" indent="0" algn="l" defTabSz="68576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Lato Heavy" panose="020F0502020204030203" pitchFamily="34" charset="77"/>
                <a:ea typeface="+mn-ea"/>
                <a:cs typeface="+mn-cs"/>
              </a:rPr>
              <a:t>http://www.who.int/violence_injury_prevention/violence/inspire/en/</a:t>
            </a:r>
          </a:p>
        </p:txBody>
      </p:sp>
      <p:sp>
        <p:nvSpPr>
          <p:cNvPr id="5" name="Subtitle 2">
            <a:extLst>
              <a:ext uri="{FF2B5EF4-FFF2-40B4-BE49-F238E27FC236}">
                <a16:creationId xmlns:a16="http://schemas.microsoft.com/office/drawing/2014/main" id="{A966A410-69BF-BC49-B8B9-6B1851144D26}"/>
              </a:ext>
            </a:extLst>
          </p:cNvPr>
          <p:cNvSpPr txBox="1">
            <a:spLocks/>
          </p:cNvSpPr>
          <p:nvPr/>
        </p:nvSpPr>
        <p:spPr>
          <a:xfrm>
            <a:off x="2860898" y="4659982"/>
            <a:ext cx="6031582" cy="359161"/>
          </a:xfrm>
          <a:prstGeom prst="rect">
            <a:avLst/>
          </a:prstGeom>
          <a:ln>
            <a:noFill/>
          </a:ln>
        </p:spPr>
        <p:txBody>
          <a:bodyPr vert="horz" lIns="91440" tIns="45720" rIns="91440" bIns="45720" rtlCol="0">
            <a:normAutofit fontScale="85000" lnSpcReduction="20000"/>
          </a:bodyPr>
          <a:lstStyle>
            <a:lvl1pPr marL="0" indent="0" algn="l" defTabSz="685766" rtl="0" eaLnBrk="1" latinLnBrk="0" hangingPunct="1">
              <a:lnSpc>
                <a:spcPct val="90000"/>
              </a:lnSpc>
              <a:spcBef>
                <a:spcPts val="750"/>
              </a:spcBef>
              <a:buFont typeface="Arial"/>
              <a:buNone/>
              <a:defRPr lang="en-US" sz="3600" b="0" i="0" kern="1200" dirty="0">
                <a:solidFill>
                  <a:schemeClr val="bg1"/>
                </a:solidFill>
                <a:latin typeface="Lato Light" charset="0"/>
                <a:ea typeface="Lato Light" charset="0"/>
                <a:cs typeface="Lato Light" charset="0"/>
              </a:defRPr>
            </a:lvl1pPr>
            <a:lvl2pPr marL="342884" indent="0" algn="ctr" defTabSz="685766" rtl="0" eaLnBrk="1" latinLnBrk="0" hangingPunct="1">
              <a:lnSpc>
                <a:spcPct val="90000"/>
              </a:lnSpc>
              <a:spcBef>
                <a:spcPts val="375"/>
              </a:spcBef>
              <a:buFont typeface="Arial"/>
              <a:buNone/>
              <a:defRPr sz="1500" kern="1200">
                <a:solidFill>
                  <a:schemeClr val="tx1"/>
                </a:solidFill>
                <a:latin typeface="Lato" charset="0"/>
                <a:ea typeface="Lato" charset="0"/>
                <a:cs typeface="Lato" charset="0"/>
              </a:defRPr>
            </a:lvl2pPr>
            <a:lvl3pPr marL="685766" indent="0" algn="ctr" defTabSz="685766" rtl="0" eaLnBrk="1" latinLnBrk="0" hangingPunct="1">
              <a:lnSpc>
                <a:spcPct val="90000"/>
              </a:lnSpc>
              <a:spcBef>
                <a:spcPts val="375"/>
              </a:spcBef>
              <a:buFont typeface="Arial"/>
              <a:buNone/>
              <a:defRPr sz="1350" kern="1200">
                <a:solidFill>
                  <a:schemeClr val="tx1"/>
                </a:solidFill>
                <a:latin typeface="Lato" charset="0"/>
                <a:ea typeface="Lato" charset="0"/>
                <a:cs typeface="Lato" charset="0"/>
              </a:defRPr>
            </a:lvl3pPr>
            <a:lvl4pPr marL="1028649" indent="0" algn="ctr" defTabSz="685766" rtl="0" eaLnBrk="1" latinLnBrk="0" hangingPunct="1">
              <a:lnSpc>
                <a:spcPct val="90000"/>
              </a:lnSpc>
              <a:spcBef>
                <a:spcPts val="375"/>
              </a:spcBef>
              <a:buFont typeface="Arial"/>
              <a:buNone/>
              <a:defRPr sz="1200" kern="1200">
                <a:solidFill>
                  <a:schemeClr val="tx1"/>
                </a:solidFill>
                <a:latin typeface="Lato" charset="0"/>
                <a:ea typeface="Lato" charset="0"/>
                <a:cs typeface="Lato" charset="0"/>
              </a:defRPr>
            </a:lvl4pPr>
            <a:lvl5pPr marL="1371532" indent="0" algn="ctr" defTabSz="685766" rtl="0" eaLnBrk="1" latinLnBrk="0" hangingPunct="1">
              <a:lnSpc>
                <a:spcPct val="90000"/>
              </a:lnSpc>
              <a:spcBef>
                <a:spcPts val="375"/>
              </a:spcBef>
              <a:buFont typeface="Arial"/>
              <a:buNone/>
              <a:defRPr sz="1200" kern="1200">
                <a:solidFill>
                  <a:schemeClr val="tx1"/>
                </a:solidFill>
                <a:latin typeface="Lato" charset="0"/>
                <a:ea typeface="Lato" charset="0"/>
                <a:cs typeface="Lato" charset="0"/>
              </a:defRPr>
            </a:lvl5pPr>
            <a:lvl6pPr marL="1714415" indent="0" algn="ctr" defTabSz="685766"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297" indent="0" algn="ctr" defTabSz="685766"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180" indent="0" algn="ctr" defTabSz="685766"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064" indent="0" algn="ctr" defTabSz="685766"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marL="0" marR="0" lvl="0" indent="0" algn="r" defTabSz="685766" rtl="0" eaLnBrk="1" fontAlgn="auto" latinLnBrk="0" hangingPunct="1">
              <a:lnSpc>
                <a:spcPct val="90000"/>
              </a:lnSpc>
              <a:spcBef>
                <a:spcPts val="750"/>
              </a:spcBef>
              <a:spcAft>
                <a:spcPts val="0"/>
              </a:spcAft>
              <a:buClrTx/>
              <a:buSzTx/>
              <a:buFont typeface="Arial"/>
              <a:buNone/>
              <a:tabLst/>
              <a:defRPr/>
            </a:pPr>
            <a:r>
              <a:rPr kumimoji="0" lang="en-US" sz="2700" b="1" i="0" u="none" strike="noStrike" kern="1200" cap="none" spc="0" normalizeH="0" baseline="0" noProof="0" err="1">
                <a:ln>
                  <a:noFill/>
                </a:ln>
                <a:solidFill>
                  <a:prstClr val="black"/>
                </a:solidFill>
                <a:effectLst/>
                <a:uLnTx/>
                <a:uFillTx/>
                <a:latin typeface="Lato Black" charset="0"/>
                <a:ea typeface="Lato Light" charset="0"/>
                <a:cs typeface="Lato Light" charset="0"/>
              </a:rPr>
              <a:t>www.who.int</a:t>
            </a:r>
            <a:endParaRPr kumimoji="0" lang="en" sz="2700" b="1" i="0" u="none" strike="noStrike" kern="1200" cap="none" spc="0" normalizeH="0" baseline="0" noProof="0">
              <a:ln>
                <a:noFill/>
              </a:ln>
              <a:solidFill>
                <a:prstClr val="black"/>
              </a:solidFill>
              <a:effectLst/>
              <a:uLnTx/>
              <a:uFillTx/>
              <a:latin typeface="Lato Black" charset="0"/>
              <a:ea typeface="Lato Light" charset="0"/>
              <a:cs typeface="Lato Light" charset="0"/>
            </a:endParaRPr>
          </a:p>
        </p:txBody>
      </p:sp>
      <p:sp>
        <p:nvSpPr>
          <p:cNvPr id="6" name="Title 1">
            <a:extLst>
              <a:ext uri="{FF2B5EF4-FFF2-40B4-BE49-F238E27FC236}">
                <a16:creationId xmlns:a16="http://schemas.microsoft.com/office/drawing/2014/main" id="{7F891CBD-41D1-4B43-B0CE-5741515214CE}"/>
              </a:ext>
            </a:extLst>
          </p:cNvPr>
          <p:cNvSpPr txBox="1">
            <a:spLocks/>
          </p:cNvSpPr>
          <p:nvPr/>
        </p:nvSpPr>
        <p:spPr>
          <a:xfrm>
            <a:off x="395537" y="339502"/>
            <a:ext cx="6031582" cy="1152128"/>
          </a:xfrm>
          <a:prstGeom prst="rect">
            <a:avLst/>
          </a:prstGeom>
          <a:ln>
            <a:noFill/>
          </a:ln>
        </p:spPr>
        <p:txBody>
          <a:bodyPr anchor="b">
            <a:normAutofit/>
          </a:bodyPr>
          <a:lstStyle>
            <a:lvl1pPr algn="l" defTabSz="685766" rtl="0" eaLnBrk="1" latinLnBrk="0" hangingPunct="1">
              <a:lnSpc>
                <a:spcPct val="90000"/>
              </a:lnSpc>
              <a:spcBef>
                <a:spcPct val="0"/>
              </a:spcBef>
              <a:buNone/>
              <a:defRPr sz="4800" b="1" i="0" kern="1200">
                <a:solidFill>
                  <a:schemeClr val="bg1"/>
                </a:solidFill>
                <a:latin typeface="Lato Black" charset="0"/>
                <a:ea typeface="Lato Black" charset="0"/>
                <a:cs typeface="Lato Black" charset="0"/>
              </a:defRPr>
            </a:lvl1pPr>
          </a:lstStyle>
          <a:p>
            <a:pPr marL="0" marR="0" lvl="0" indent="0" algn="l" defTabSz="685766" rtl="0" eaLnBrk="1" fontAlgn="auto" latinLnBrk="0" hangingPunct="1">
              <a:lnSpc>
                <a:spcPct val="90000"/>
              </a:lnSpc>
              <a:spcBef>
                <a:spcPct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Lato Black" charset="0"/>
                <a:ea typeface="Lato Black" charset="0"/>
                <a:cs typeface="Lato Black" charset="0"/>
              </a:rPr>
              <a:t>Thank you!</a:t>
            </a:r>
          </a:p>
        </p:txBody>
      </p:sp>
    </p:spTree>
    <p:extLst>
      <p:ext uri="{BB962C8B-B14F-4D97-AF65-F5344CB8AC3E}">
        <p14:creationId xmlns:p14="http://schemas.microsoft.com/office/powerpoint/2010/main" val="1735175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37BB6-CB16-7131-A4AC-DC2A3E731F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129FC0-EE5F-59CD-1F4D-7BBA4398B315}"/>
              </a:ext>
            </a:extLst>
          </p:cNvPr>
          <p:cNvSpPr>
            <a:spLocks noGrp="1"/>
          </p:cNvSpPr>
          <p:nvPr>
            <p:ph type="title"/>
          </p:nvPr>
        </p:nvSpPr>
        <p:spPr/>
        <p:txBody>
          <a:bodyPr>
            <a:noAutofit/>
          </a:bodyPr>
          <a:lstStyle/>
          <a:p>
            <a:r>
              <a:rPr lang="de-DE" sz="3200"/>
              <a:t>Question</a:t>
            </a:r>
          </a:p>
        </p:txBody>
      </p:sp>
      <p:sp>
        <p:nvSpPr>
          <p:cNvPr id="7" name="Content Placeholder 6">
            <a:extLst>
              <a:ext uri="{FF2B5EF4-FFF2-40B4-BE49-F238E27FC236}">
                <a16:creationId xmlns:a16="http://schemas.microsoft.com/office/drawing/2014/main" id="{AAEE195E-A2E3-9297-9257-522884A808C2}"/>
              </a:ext>
            </a:extLst>
          </p:cNvPr>
          <p:cNvSpPr>
            <a:spLocks noGrp="1"/>
          </p:cNvSpPr>
          <p:nvPr>
            <p:ph sz="quarter" idx="13"/>
          </p:nvPr>
        </p:nvSpPr>
        <p:spPr>
          <a:xfrm>
            <a:off x="323850" y="944166"/>
            <a:ext cx="7983141" cy="1101202"/>
          </a:xfrm>
        </p:spPr>
        <p:txBody>
          <a:bodyPr>
            <a:normAutofit/>
          </a:bodyPr>
          <a:lstStyle/>
          <a:p>
            <a:r>
              <a:rPr lang="de-DE" sz="3200" b="1"/>
              <a:t>In the </a:t>
            </a:r>
            <a:r>
              <a:rPr lang="de-DE" sz="3200" b="1" err="1"/>
              <a:t>past</a:t>
            </a:r>
            <a:r>
              <a:rPr lang="de-DE" sz="3200" b="1"/>
              <a:t> </a:t>
            </a:r>
            <a:r>
              <a:rPr lang="de-DE" sz="3200" b="1" err="1"/>
              <a:t>year</a:t>
            </a:r>
            <a:r>
              <a:rPr lang="de-DE" sz="3200" b="1"/>
              <a:t>, </a:t>
            </a:r>
            <a:r>
              <a:rPr lang="de-DE" sz="3200" b="1" err="1"/>
              <a:t>how</a:t>
            </a:r>
            <a:r>
              <a:rPr lang="de-DE" sz="3200" b="1"/>
              <a:t> </a:t>
            </a:r>
            <a:r>
              <a:rPr lang="de-DE" sz="3200" b="1" err="1"/>
              <a:t>many</a:t>
            </a:r>
            <a:r>
              <a:rPr lang="de-DE" sz="3200" b="1"/>
              <a:t> </a:t>
            </a:r>
            <a:r>
              <a:rPr lang="de-DE" sz="3200" b="1" err="1"/>
              <a:t>children</a:t>
            </a:r>
            <a:r>
              <a:rPr lang="de-DE" sz="3200" b="1"/>
              <a:t> </a:t>
            </a:r>
            <a:r>
              <a:rPr lang="de-DE" sz="3200" b="1" err="1"/>
              <a:t>around</a:t>
            </a:r>
            <a:r>
              <a:rPr lang="de-DE" sz="3200" b="1"/>
              <a:t> the </a:t>
            </a:r>
            <a:r>
              <a:rPr lang="de-DE" sz="3200" b="1" err="1"/>
              <a:t>world</a:t>
            </a:r>
            <a:r>
              <a:rPr lang="de-DE" sz="3200" b="1"/>
              <a:t> </a:t>
            </a:r>
            <a:r>
              <a:rPr lang="de-DE" sz="3200" b="1" err="1"/>
              <a:t>have</a:t>
            </a:r>
            <a:r>
              <a:rPr lang="de-DE" sz="3200" b="1"/>
              <a:t> </a:t>
            </a:r>
            <a:r>
              <a:rPr lang="de-DE" sz="3200" b="1" err="1"/>
              <a:t>experienced</a:t>
            </a:r>
            <a:r>
              <a:rPr lang="de-DE" sz="3200" b="1"/>
              <a:t> </a:t>
            </a:r>
            <a:r>
              <a:rPr lang="de-DE" sz="3200" b="1" err="1"/>
              <a:t>violence</a:t>
            </a:r>
            <a:r>
              <a:rPr lang="de-DE" sz="3200" b="1"/>
              <a:t>?</a:t>
            </a:r>
          </a:p>
        </p:txBody>
      </p:sp>
      <p:sp>
        <p:nvSpPr>
          <p:cNvPr id="3" name="Content Placeholder 6">
            <a:extLst>
              <a:ext uri="{FF2B5EF4-FFF2-40B4-BE49-F238E27FC236}">
                <a16:creationId xmlns:a16="http://schemas.microsoft.com/office/drawing/2014/main" id="{212EC74A-65D4-04F3-CA3F-88746CFB9BE3}"/>
              </a:ext>
            </a:extLst>
          </p:cNvPr>
          <p:cNvSpPr txBox="1">
            <a:spLocks/>
          </p:cNvSpPr>
          <p:nvPr/>
        </p:nvSpPr>
        <p:spPr>
          <a:xfrm>
            <a:off x="323850" y="2191438"/>
            <a:ext cx="7983141" cy="2440719"/>
          </a:xfrm>
          <a:prstGeom prst="rect">
            <a:avLst/>
          </a:prstGeom>
        </p:spPr>
        <p:txBody>
          <a:bodyPr vert="horz" lIns="91440" tIns="45720" rIns="91440" bIns="45720" rtlCol="0">
            <a:normAutofit/>
          </a:bodyPr>
          <a:lstStyle>
            <a:lvl1pPr marL="0" indent="0" algn="l" defTabSz="685766" rtl="0" eaLnBrk="1" latinLnBrk="0" hangingPunct="1">
              <a:lnSpc>
                <a:spcPct val="90000"/>
              </a:lnSpc>
              <a:spcBef>
                <a:spcPts val="750"/>
              </a:spcBef>
              <a:buFont typeface="Arial"/>
              <a:buNone/>
              <a:defRPr sz="21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1pPr>
            <a:lvl2pPr marL="342884" indent="0" algn="l" defTabSz="685766" rtl="0" eaLnBrk="1" latinLnBrk="0" hangingPunct="1">
              <a:lnSpc>
                <a:spcPct val="90000"/>
              </a:lnSpc>
              <a:spcBef>
                <a:spcPts val="375"/>
              </a:spcBef>
              <a:buFont typeface="Arial"/>
              <a:buNone/>
              <a:defRPr sz="18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2pPr>
            <a:lvl3pPr marL="685766" indent="0" algn="l" defTabSz="685766" rtl="0" eaLnBrk="1" latinLnBrk="0" hangingPunct="1">
              <a:lnSpc>
                <a:spcPct val="90000"/>
              </a:lnSpc>
              <a:spcBef>
                <a:spcPts val="375"/>
              </a:spcBef>
              <a:buFont typeface="Arial"/>
              <a:buNone/>
              <a:defRPr sz="15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3pPr>
            <a:lvl4pPr marL="1028649"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4pPr>
            <a:lvl5pPr marL="1371532"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250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million</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500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million</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1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billion</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2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billion</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p:txBody>
      </p:sp>
      <p:pic>
        <p:nvPicPr>
          <p:cNvPr id="8" name="Graphic 7" descr="Checkmark with solid fill">
            <a:extLst>
              <a:ext uri="{FF2B5EF4-FFF2-40B4-BE49-F238E27FC236}">
                <a16:creationId xmlns:a16="http://schemas.microsoft.com/office/drawing/2014/main" id="{C8AE1BBA-5AE7-40AD-6D6F-1562E921FA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9944" y="3173365"/>
            <a:ext cx="477065" cy="623440"/>
          </a:xfrm>
          <a:prstGeom prst="rect">
            <a:avLst/>
          </a:prstGeom>
        </p:spPr>
      </p:pic>
    </p:spTree>
    <p:extLst>
      <p:ext uri="{BB962C8B-B14F-4D97-AF65-F5344CB8AC3E}">
        <p14:creationId xmlns:p14="http://schemas.microsoft.com/office/powerpoint/2010/main" val="3954798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06A36-EBED-6B4D-9785-D7F8744BC31B}"/>
              </a:ext>
            </a:extLst>
          </p:cNvPr>
          <p:cNvSpPr>
            <a:spLocks noGrp="1"/>
          </p:cNvSpPr>
          <p:nvPr>
            <p:ph type="ctrTitle"/>
          </p:nvPr>
        </p:nvSpPr>
        <p:spPr>
          <a:xfrm>
            <a:off x="501724" y="540060"/>
            <a:ext cx="7670676" cy="519522"/>
          </a:xfrm>
        </p:spPr>
        <p:txBody>
          <a:bodyPr>
            <a:normAutofit fontScale="90000"/>
          </a:bodyPr>
          <a:lstStyle/>
          <a:p>
            <a:r>
              <a:rPr lang="en"/>
              <a:t>Violence against children</a:t>
            </a:r>
            <a:endParaRPr lang="de-DE"/>
          </a:p>
        </p:txBody>
      </p:sp>
      <p:sp>
        <p:nvSpPr>
          <p:cNvPr id="3" name="Subtitle 2">
            <a:extLst>
              <a:ext uri="{FF2B5EF4-FFF2-40B4-BE49-F238E27FC236}">
                <a16:creationId xmlns:a16="http://schemas.microsoft.com/office/drawing/2014/main" id="{14EE8DF0-927C-9340-99BA-AF6C1D4CF166}"/>
              </a:ext>
            </a:extLst>
          </p:cNvPr>
          <p:cNvSpPr>
            <a:spLocks noGrp="1"/>
          </p:cNvSpPr>
          <p:nvPr>
            <p:ph type="subTitle" idx="1"/>
          </p:nvPr>
        </p:nvSpPr>
        <p:spPr>
          <a:xfrm>
            <a:off x="501724" y="1419622"/>
            <a:ext cx="7814692" cy="2376264"/>
          </a:xfrm>
        </p:spPr>
        <p:txBody>
          <a:bodyPr>
            <a:normAutofit/>
          </a:bodyPr>
          <a:lstStyle/>
          <a:p>
            <a:r>
              <a:rPr lang="en"/>
              <a:t>Globally up to </a:t>
            </a:r>
            <a:r>
              <a:rPr lang="en" u="sng"/>
              <a:t>1 billion</a:t>
            </a:r>
            <a:r>
              <a:rPr lang="en"/>
              <a:t> children have experienced physical, sexual or psychological violence in the past year.</a:t>
            </a:r>
            <a:endParaRPr lang="de-DE"/>
          </a:p>
        </p:txBody>
      </p:sp>
    </p:spTree>
    <p:extLst>
      <p:ext uri="{BB962C8B-B14F-4D97-AF65-F5344CB8AC3E}">
        <p14:creationId xmlns:p14="http://schemas.microsoft.com/office/powerpoint/2010/main" val="3344669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7EFD2-06E4-A9F7-D06D-2F0509F25C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BF634C-2FF2-7BF3-A809-89D11D811F5B}"/>
              </a:ext>
            </a:extLst>
          </p:cNvPr>
          <p:cNvSpPr>
            <a:spLocks noGrp="1"/>
          </p:cNvSpPr>
          <p:nvPr>
            <p:ph type="title"/>
          </p:nvPr>
        </p:nvSpPr>
        <p:spPr/>
        <p:txBody>
          <a:bodyPr>
            <a:noAutofit/>
          </a:bodyPr>
          <a:lstStyle/>
          <a:p>
            <a:r>
              <a:rPr lang="de-DE" sz="3200"/>
              <a:t>Question</a:t>
            </a:r>
          </a:p>
        </p:txBody>
      </p:sp>
      <p:sp>
        <p:nvSpPr>
          <p:cNvPr id="7" name="Content Placeholder 6">
            <a:extLst>
              <a:ext uri="{FF2B5EF4-FFF2-40B4-BE49-F238E27FC236}">
                <a16:creationId xmlns:a16="http://schemas.microsoft.com/office/drawing/2014/main" id="{E6430263-B02F-C543-6C9D-27A774A1C979}"/>
              </a:ext>
            </a:extLst>
          </p:cNvPr>
          <p:cNvSpPr>
            <a:spLocks noGrp="1"/>
          </p:cNvSpPr>
          <p:nvPr>
            <p:ph sz="quarter" idx="13"/>
          </p:nvPr>
        </p:nvSpPr>
        <p:spPr>
          <a:xfrm>
            <a:off x="323850" y="944166"/>
            <a:ext cx="7983141" cy="1101202"/>
          </a:xfrm>
        </p:spPr>
        <p:txBody>
          <a:bodyPr>
            <a:normAutofit/>
          </a:bodyPr>
          <a:lstStyle/>
          <a:p>
            <a:r>
              <a:rPr lang="de-DE" sz="3200" b="1" dirty="0"/>
              <a:t>Which statement best illustrates the magnitude of violence against children?</a:t>
            </a:r>
          </a:p>
        </p:txBody>
      </p:sp>
      <p:sp>
        <p:nvSpPr>
          <p:cNvPr id="3" name="Content Placeholder 6">
            <a:extLst>
              <a:ext uri="{FF2B5EF4-FFF2-40B4-BE49-F238E27FC236}">
                <a16:creationId xmlns:a16="http://schemas.microsoft.com/office/drawing/2014/main" id="{DF225129-B4BA-08F3-F155-620645F3091D}"/>
              </a:ext>
            </a:extLst>
          </p:cNvPr>
          <p:cNvSpPr txBox="1">
            <a:spLocks/>
          </p:cNvSpPr>
          <p:nvPr/>
        </p:nvSpPr>
        <p:spPr>
          <a:xfrm>
            <a:off x="323850" y="2191438"/>
            <a:ext cx="8723897" cy="2440719"/>
          </a:xfrm>
          <a:prstGeom prst="rect">
            <a:avLst/>
          </a:prstGeom>
        </p:spPr>
        <p:txBody>
          <a:bodyPr vert="horz" lIns="91440" tIns="45720" rIns="91440" bIns="45720" rtlCol="0">
            <a:normAutofit fontScale="85000" lnSpcReduction="10000"/>
          </a:bodyPr>
          <a:lstStyle>
            <a:lvl1pPr marL="0" indent="0" algn="l" defTabSz="685766" rtl="0" eaLnBrk="1" latinLnBrk="0" hangingPunct="1">
              <a:lnSpc>
                <a:spcPct val="90000"/>
              </a:lnSpc>
              <a:spcBef>
                <a:spcPts val="750"/>
              </a:spcBef>
              <a:buFont typeface="Arial"/>
              <a:buNone/>
              <a:defRPr sz="21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1pPr>
            <a:lvl2pPr marL="342884" indent="0" algn="l" defTabSz="685766" rtl="0" eaLnBrk="1" latinLnBrk="0" hangingPunct="1">
              <a:lnSpc>
                <a:spcPct val="90000"/>
              </a:lnSpc>
              <a:spcBef>
                <a:spcPts val="375"/>
              </a:spcBef>
              <a:buFont typeface="Arial"/>
              <a:buNone/>
              <a:defRPr sz="18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2pPr>
            <a:lvl3pPr marL="685766" indent="0" algn="l" defTabSz="685766" rtl="0" eaLnBrk="1" latinLnBrk="0" hangingPunct="1">
              <a:lnSpc>
                <a:spcPct val="90000"/>
              </a:lnSpc>
              <a:spcBef>
                <a:spcPts val="375"/>
              </a:spcBef>
              <a:buFont typeface="Arial"/>
              <a:buNone/>
              <a:defRPr sz="15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3pPr>
            <a:lvl4pPr marL="1028649"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4pPr>
            <a:lvl5pPr marL="1371532"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against</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children</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primarily</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affects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adolescents</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Most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against</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children</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results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in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death</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affects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tens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of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millions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of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children</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with</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significant</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levels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of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physical</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and sexual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against</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children</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affects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boys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and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girls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equally</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in all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forms</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p:txBody>
      </p:sp>
    </p:spTree>
    <p:extLst>
      <p:ext uri="{BB962C8B-B14F-4D97-AF65-F5344CB8AC3E}">
        <p14:creationId xmlns:p14="http://schemas.microsoft.com/office/powerpoint/2010/main" val="70792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3E706-0F48-F05F-5ECA-67020DCBFC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1BB00-4273-67A1-13EB-7DD44B03064B}"/>
              </a:ext>
            </a:extLst>
          </p:cNvPr>
          <p:cNvSpPr>
            <a:spLocks noGrp="1"/>
          </p:cNvSpPr>
          <p:nvPr>
            <p:ph type="title"/>
          </p:nvPr>
        </p:nvSpPr>
        <p:spPr/>
        <p:txBody>
          <a:bodyPr>
            <a:noAutofit/>
          </a:bodyPr>
          <a:lstStyle/>
          <a:p>
            <a:r>
              <a:rPr lang="de-DE" sz="3200"/>
              <a:t>Question</a:t>
            </a:r>
          </a:p>
        </p:txBody>
      </p:sp>
      <p:sp>
        <p:nvSpPr>
          <p:cNvPr id="7" name="Content Placeholder 6">
            <a:extLst>
              <a:ext uri="{FF2B5EF4-FFF2-40B4-BE49-F238E27FC236}">
                <a16:creationId xmlns:a16="http://schemas.microsoft.com/office/drawing/2014/main" id="{443797C0-3838-3719-CB41-2EBE1E9D93A5}"/>
              </a:ext>
            </a:extLst>
          </p:cNvPr>
          <p:cNvSpPr>
            <a:spLocks noGrp="1"/>
          </p:cNvSpPr>
          <p:nvPr>
            <p:ph sz="quarter" idx="13"/>
          </p:nvPr>
        </p:nvSpPr>
        <p:spPr>
          <a:xfrm>
            <a:off x="323850" y="944166"/>
            <a:ext cx="7983141" cy="1101202"/>
          </a:xfrm>
        </p:spPr>
        <p:txBody>
          <a:bodyPr>
            <a:normAutofit/>
          </a:bodyPr>
          <a:lstStyle/>
          <a:p>
            <a:r>
              <a:rPr lang="de-DE" sz="3200" b="1" dirty="0"/>
              <a:t>Which statement best illustrates the epidemiology of violence against children?</a:t>
            </a:r>
          </a:p>
        </p:txBody>
      </p:sp>
      <p:sp>
        <p:nvSpPr>
          <p:cNvPr id="3" name="Content Placeholder 6">
            <a:extLst>
              <a:ext uri="{FF2B5EF4-FFF2-40B4-BE49-F238E27FC236}">
                <a16:creationId xmlns:a16="http://schemas.microsoft.com/office/drawing/2014/main" id="{1E9D51DD-A501-F6A2-7C9F-5430E3BCBAF0}"/>
              </a:ext>
            </a:extLst>
          </p:cNvPr>
          <p:cNvSpPr txBox="1">
            <a:spLocks/>
          </p:cNvSpPr>
          <p:nvPr/>
        </p:nvSpPr>
        <p:spPr>
          <a:xfrm>
            <a:off x="323850" y="2191438"/>
            <a:ext cx="8723897" cy="2440719"/>
          </a:xfrm>
          <a:prstGeom prst="rect">
            <a:avLst/>
          </a:prstGeom>
        </p:spPr>
        <p:txBody>
          <a:bodyPr vert="horz" lIns="91440" tIns="45720" rIns="91440" bIns="45720" rtlCol="0">
            <a:normAutofit fontScale="85000" lnSpcReduction="10000"/>
          </a:bodyPr>
          <a:lstStyle>
            <a:lvl1pPr marL="0" indent="0" algn="l" defTabSz="685766" rtl="0" eaLnBrk="1" latinLnBrk="0" hangingPunct="1">
              <a:lnSpc>
                <a:spcPct val="90000"/>
              </a:lnSpc>
              <a:spcBef>
                <a:spcPts val="750"/>
              </a:spcBef>
              <a:buFont typeface="Arial"/>
              <a:buNone/>
              <a:defRPr sz="21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1pPr>
            <a:lvl2pPr marL="342884" indent="0" algn="l" defTabSz="685766" rtl="0" eaLnBrk="1" latinLnBrk="0" hangingPunct="1">
              <a:lnSpc>
                <a:spcPct val="90000"/>
              </a:lnSpc>
              <a:spcBef>
                <a:spcPts val="375"/>
              </a:spcBef>
              <a:buFont typeface="Arial"/>
              <a:buNone/>
              <a:defRPr sz="18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2pPr>
            <a:lvl3pPr marL="685766" indent="0" algn="l" defTabSz="685766" rtl="0" eaLnBrk="1" latinLnBrk="0" hangingPunct="1">
              <a:lnSpc>
                <a:spcPct val="90000"/>
              </a:lnSpc>
              <a:spcBef>
                <a:spcPts val="375"/>
              </a:spcBef>
              <a:buFont typeface="Arial"/>
              <a:buNone/>
              <a:defRPr sz="15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3pPr>
            <a:lvl4pPr marL="1028649"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4pPr>
            <a:lvl5pPr marL="1371532"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against</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children</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primarily</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affects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adolescents</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Most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against</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children</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results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in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death</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affects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tens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of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millions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of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children</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with</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significant</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levels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of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physical</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and sexual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Courier New" panose="02070309020205020404" pitchFamily="49" charset="0"/>
              <a:buChar char="o"/>
              <a:tabLst/>
              <a:defRPr/>
            </a:pP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against</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children</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affects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boys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and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girls</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equally</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in all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forms</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p:txBody>
      </p:sp>
      <p:pic>
        <p:nvPicPr>
          <p:cNvPr id="4" name="Graphic 3" descr="Checkmark with solid fill">
            <a:extLst>
              <a:ext uri="{FF2B5EF4-FFF2-40B4-BE49-F238E27FC236}">
                <a16:creationId xmlns:a16="http://schemas.microsoft.com/office/drawing/2014/main" id="{BB1800AA-B3EF-E261-ED68-36C762B510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848" y="3095651"/>
            <a:ext cx="477065" cy="623440"/>
          </a:xfrm>
          <a:prstGeom prst="rect">
            <a:avLst/>
          </a:prstGeom>
        </p:spPr>
      </p:pic>
    </p:spTree>
    <p:extLst>
      <p:ext uri="{BB962C8B-B14F-4D97-AF65-F5344CB8AC3E}">
        <p14:creationId xmlns:p14="http://schemas.microsoft.com/office/powerpoint/2010/main" val="3463028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168D5-3177-8C4E-A316-7B7DF822DFA5}"/>
              </a:ext>
            </a:extLst>
          </p:cNvPr>
          <p:cNvSpPr>
            <a:spLocks noGrp="1"/>
          </p:cNvSpPr>
          <p:nvPr>
            <p:ph type="title"/>
          </p:nvPr>
        </p:nvSpPr>
        <p:spPr/>
        <p:txBody>
          <a:bodyPr>
            <a:normAutofit/>
          </a:bodyPr>
          <a:lstStyle/>
          <a:p>
            <a:r>
              <a:rPr lang="en"/>
              <a:t>Magnitude of violence against children</a:t>
            </a:r>
            <a:endParaRPr lang="de-DE"/>
          </a:p>
        </p:txBody>
      </p:sp>
      <p:sp>
        <p:nvSpPr>
          <p:cNvPr id="3" name="Footer Placeholder 2">
            <a:extLst>
              <a:ext uri="{FF2B5EF4-FFF2-40B4-BE49-F238E27FC236}">
                <a16:creationId xmlns:a16="http://schemas.microsoft.com/office/drawing/2014/main" id="{73155ADC-F0A1-864D-AE82-9D64D952CAEF}"/>
              </a:ext>
            </a:extLst>
          </p:cNvPr>
          <p:cNvSpPr>
            <a:spLocks noGrp="1"/>
          </p:cNvSpPr>
          <p:nvPr>
            <p:ph type="ftr" sz="quarter" idx="4294967295"/>
          </p:nvPr>
        </p:nvSpPr>
        <p:spPr>
          <a:xfrm>
            <a:off x="1101184" y="5380062"/>
            <a:ext cx="4878362" cy="273844"/>
          </a:xfrm>
        </p:spPr>
        <p:txBody>
          <a:bodyPr/>
          <a:lstStyle/>
          <a:p>
            <a:endParaRPr lang="en-US"/>
          </a:p>
        </p:txBody>
      </p:sp>
      <p:sp>
        <p:nvSpPr>
          <p:cNvPr id="4" name="Slide Number Placeholder 3">
            <a:extLst>
              <a:ext uri="{FF2B5EF4-FFF2-40B4-BE49-F238E27FC236}">
                <a16:creationId xmlns:a16="http://schemas.microsoft.com/office/drawing/2014/main" id="{79563CA4-D326-0E44-B57A-CCE09F00E4B4}"/>
              </a:ext>
            </a:extLst>
          </p:cNvPr>
          <p:cNvSpPr>
            <a:spLocks noGrp="1"/>
          </p:cNvSpPr>
          <p:nvPr>
            <p:ph type="sldNum" sz="quarter" idx="12"/>
          </p:nvPr>
        </p:nvSpPr>
        <p:spPr/>
        <p:txBody>
          <a:bodyPr/>
          <a:lstStyle/>
          <a:p>
            <a:fld id="{3653EAE3-D965-ED4D-8CFF-3330FB4F2C12}" type="slidenum">
              <a:rPr lang="en-US" smtClean="0"/>
              <a:pPr/>
              <a:t>7</a:t>
            </a:fld>
            <a:endParaRPr lang="en-US"/>
          </a:p>
        </p:txBody>
      </p:sp>
      <p:sp>
        <p:nvSpPr>
          <p:cNvPr id="5" name="Content Placeholder 4">
            <a:extLst>
              <a:ext uri="{FF2B5EF4-FFF2-40B4-BE49-F238E27FC236}">
                <a16:creationId xmlns:a16="http://schemas.microsoft.com/office/drawing/2014/main" id="{3C404B8C-52BD-FC42-B434-FEA4BEB21E77}"/>
              </a:ext>
            </a:extLst>
          </p:cNvPr>
          <p:cNvSpPr>
            <a:spLocks noGrp="1"/>
          </p:cNvSpPr>
          <p:nvPr>
            <p:ph sz="quarter" idx="13"/>
          </p:nvPr>
        </p:nvSpPr>
        <p:spPr>
          <a:xfrm>
            <a:off x="1835696" y="1027407"/>
            <a:ext cx="7308304" cy="320207"/>
          </a:xfrm>
        </p:spPr>
        <p:txBody>
          <a:bodyPr>
            <a:noAutofit/>
          </a:bodyPr>
          <a:lstStyle/>
          <a:p>
            <a:r>
              <a:rPr lang="en" sz="2000"/>
              <a:t>Homicide is among the </a:t>
            </a:r>
            <a:r>
              <a:rPr lang="en" sz="2000" b="1">
                <a:latin typeface="Lato Heavy" panose="020F0502020204030203" pitchFamily="34" charset="77"/>
              </a:rPr>
              <a:t>top five </a:t>
            </a:r>
            <a:r>
              <a:rPr lang="en" sz="2000"/>
              <a:t>causes of death in adolescents.</a:t>
            </a:r>
          </a:p>
        </p:txBody>
      </p:sp>
      <p:grpSp>
        <p:nvGrpSpPr>
          <p:cNvPr id="15" name="Group 14">
            <a:extLst>
              <a:ext uri="{FF2B5EF4-FFF2-40B4-BE49-F238E27FC236}">
                <a16:creationId xmlns:a16="http://schemas.microsoft.com/office/drawing/2014/main" id="{8D657EA7-13FB-554E-ABE5-940B67E2B1B0}"/>
              </a:ext>
            </a:extLst>
          </p:cNvPr>
          <p:cNvGrpSpPr/>
          <p:nvPr/>
        </p:nvGrpSpPr>
        <p:grpSpPr>
          <a:xfrm>
            <a:off x="467544" y="1642873"/>
            <a:ext cx="5716688" cy="385728"/>
            <a:chOff x="467544" y="1793447"/>
            <a:chExt cx="5716688" cy="385728"/>
          </a:xfrm>
        </p:grpSpPr>
        <p:sp>
          <p:nvSpPr>
            <p:cNvPr id="7" name="Content Placeholder 4">
              <a:extLst>
                <a:ext uri="{FF2B5EF4-FFF2-40B4-BE49-F238E27FC236}">
                  <a16:creationId xmlns:a16="http://schemas.microsoft.com/office/drawing/2014/main" id="{429CEB46-2C21-8646-B59B-848C6884BDA2}"/>
                </a:ext>
              </a:extLst>
            </p:cNvPr>
            <p:cNvSpPr txBox="1">
              <a:spLocks/>
            </p:cNvSpPr>
            <p:nvPr/>
          </p:nvSpPr>
          <p:spPr>
            <a:xfrm>
              <a:off x="1835696" y="1815661"/>
              <a:ext cx="4348536" cy="363514"/>
            </a:xfrm>
            <a:prstGeom prst="rect">
              <a:avLst/>
            </a:prstGeom>
          </p:spPr>
          <p:txBody>
            <a:bodyPr vert="horz" lIns="91440" tIns="45720" rIns="91440" bIns="45720" rtlCol="0">
              <a:noAutofit/>
            </a:bodyPr>
            <a:lstStyle>
              <a:lvl1pPr marL="0" indent="0" algn="l" defTabSz="685766" rtl="0" eaLnBrk="1" latinLnBrk="0" hangingPunct="1">
                <a:lnSpc>
                  <a:spcPct val="90000"/>
                </a:lnSpc>
                <a:spcBef>
                  <a:spcPts val="750"/>
                </a:spcBef>
                <a:buFont typeface="Arial"/>
                <a:buNone/>
                <a:defRPr sz="21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1pPr>
              <a:lvl2pPr marL="342884" indent="0" algn="l" defTabSz="685766" rtl="0" eaLnBrk="1" latinLnBrk="0" hangingPunct="1">
                <a:lnSpc>
                  <a:spcPct val="90000"/>
                </a:lnSpc>
                <a:spcBef>
                  <a:spcPts val="375"/>
                </a:spcBef>
                <a:buFont typeface="Arial"/>
                <a:buNone/>
                <a:defRPr sz="18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2pPr>
              <a:lvl3pPr marL="685766" indent="0" algn="l" defTabSz="685766" rtl="0" eaLnBrk="1" latinLnBrk="0" hangingPunct="1">
                <a:lnSpc>
                  <a:spcPct val="90000"/>
                </a:lnSpc>
                <a:spcBef>
                  <a:spcPts val="375"/>
                </a:spcBef>
                <a:buFont typeface="Arial"/>
                <a:buNone/>
                <a:defRPr sz="15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3pPr>
              <a:lvl4pPr marL="1028649"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4pPr>
              <a:lvl5pPr marL="1371532"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r>
                <a:rPr lang="en" sz="2000" b="1">
                  <a:latin typeface="Lato Heavy" panose="020F0502020204030203" pitchFamily="34" charset="77"/>
                </a:rPr>
                <a:t>80% </a:t>
              </a:r>
              <a:r>
                <a:rPr lang="en" sz="2000"/>
                <a:t>of homicide victims are boys.</a:t>
              </a:r>
            </a:p>
          </p:txBody>
        </p:sp>
        <p:pic>
          <p:nvPicPr>
            <p:cNvPr id="8" name="Picture 7">
              <a:extLst>
                <a:ext uri="{FF2B5EF4-FFF2-40B4-BE49-F238E27FC236}">
                  <a16:creationId xmlns:a16="http://schemas.microsoft.com/office/drawing/2014/main" id="{DC782E7B-BF61-E94F-8C0D-777E4E3627A8}"/>
                </a:ext>
              </a:extLst>
            </p:cNvPr>
            <p:cNvPicPr>
              <a:picLocks noChangeAspect="1"/>
            </p:cNvPicPr>
            <p:nvPr/>
          </p:nvPicPr>
          <p:blipFill>
            <a:blip r:embed="rId3"/>
            <a:stretch>
              <a:fillRect/>
            </a:stretch>
          </p:blipFill>
          <p:spPr>
            <a:xfrm>
              <a:off x="467544" y="1793447"/>
              <a:ext cx="1110878" cy="335847"/>
            </a:xfrm>
            <a:prstGeom prst="rect">
              <a:avLst/>
            </a:prstGeom>
          </p:spPr>
        </p:pic>
      </p:grpSp>
      <p:grpSp>
        <p:nvGrpSpPr>
          <p:cNvPr id="16" name="Group 15">
            <a:extLst>
              <a:ext uri="{FF2B5EF4-FFF2-40B4-BE49-F238E27FC236}">
                <a16:creationId xmlns:a16="http://schemas.microsoft.com/office/drawing/2014/main" id="{0FE0CCAC-6697-8640-BF0C-9D05FDD96895}"/>
              </a:ext>
            </a:extLst>
          </p:cNvPr>
          <p:cNvGrpSpPr/>
          <p:nvPr/>
        </p:nvGrpSpPr>
        <p:grpSpPr>
          <a:xfrm>
            <a:off x="421138" y="2283718"/>
            <a:ext cx="8183311" cy="778995"/>
            <a:chOff x="421138" y="2355726"/>
            <a:chExt cx="8183311" cy="778995"/>
          </a:xfrm>
        </p:grpSpPr>
        <p:sp>
          <p:nvSpPr>
            <p:cNvPr id="9" name="Content Placeholder 4">
              <a:extLst>
                <a:ext uri="{FF2B5EF4-FFF2-40B4-BE49-F238E27FC236}">
                  <a16:creationId xmlns:a16="http://schemas.microsoft.com/office/drawing/2014/main" id="{3DD6BADF-F38F-A843-8BF8-16FAB65702CF}"/>
                </a:ext>
              </a:extLst>
            </p:cNvPr>
            <p:cNvSpPr txBox="1">
              <a:spLocks/>
            </p:cNvSpPr>
            <p:nvPr/>
          </p:nvSpPr>
          <p:spPr>
            <a:xfrm>
              <a:off x="1835697" y="2427734"/>
              <a:ext cx="6768752" cy="706987"/>
            </a:xfrm>
            <a:prstGeom prst="rect">
              <a:avLst/>
            </a:prstGeom>
          </p:spPr>
          <p:txBody>
            <a:bodyPr vert="horz" lIns="91440" tIns="45720" rIns="91440" bIns="45720" rtlCol="0">
              <a:noAutofit/>
            </a:bodyPr>
            <a:lstStyle>
              <a:lvl1pPr marL="0" indent="0" algn="l" defTabSz="685766" rtl="0" eaLnBrk="1" latinLnBrk="0" hangingPunct="1">
                <a:lnSpc>
                  <a:spcPct val="90000"/>
                </a:lnSpc>
                <a:spcBef>
                  <a:spcPts val="750"/>
                </a:spcBef>
                <a:buFont typeface="Arial"/>
                <a:buNone/>
                <a:defRPr sz="21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1pPr>
              <a:lvl2pPr marL="342884" indent="0" algn="l" defTabSz="685766" rtl="0" eaLnBrk="1" latinLnBrk="0" hangingPunct="1">
                <a:lnSpc>
                  <a:spcPct val="90000"/>
                </a:lnSpc>
                <a:spcBef>
                  <a:spcPts val="375"/>
                </a:spcBef>
                <a:buFont typeface="Arial"/>
                <a:buNone/>
                <a:defRPr sz="18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2pPr>
              <a:lvl3pPr marL="685766" indent="0" algn="l" defTabSz="685766" rtl="0" eaLnBrk="1" latinLnBrk="0" hangingPunct="1">
                <a:lnSpc>
                  <a:spcPct val="90000"/>
                </a:lnSpc>
                <a:spcBef>
                  <a:spcPts val="375"/>
                </a:spcBef>
                <a:buFont typeface="Arial"/>
                <a:buNone/>
                <a:defRPr sz="15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3pPr>
              <a:lvl4pPr marL="1028649"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4pPr>
              <a:lvl5pPr marL="1371532"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r>
                <a:rPr lang="en" sz="2000"/>
                <a:t>Beyond these deaths, </a:t>
              </a:r>
              <a:r>
                <a:rPr lang="en" sz="2000" b="1">
                  <a:latin typeface="Lato Heavy" panose="020F0502020204030203" pitchFamily="34" charset="77"/>
                </a:rPr>
                <a:t>tens of millions </a:t>
              </a:r>
              <a:r>
                <a:rPr lang="en" sz="2000"/>
                <a:t>more children are affected by violence.</a:t>
              </a:r>
            </a:p>
          </p:txBody>
        </p:sp>
        <p:pic>
          <p:nvPicPr>
            <p:cNvPr id="10" name="Picture 9">
              <a:extLst>
                <a:ext uri="{FF2B5EF4-FFF2-40B4-BE49-F238E27FC236}">
                  <a16:creationId xmlns:a16="http://schemas.microsoft.com/office/drawing/2014/main" id="{807BA2BD-4972-754B-843A-1E5813E2580F}"/>
                </a:ext>
              </a:extLst>
            </p:cNvPr>
            <p:cNvPicPr>
              <a:picLocks noChangeAspect="1"/>
            </p:cNvPicPr>
            <p:nvPr/>
          </p:nvPicPr>
          <p:blipFill>
            <a:blip r:embed="rId4"/>
            <a:stretch>
              <a:fillRect/>
            </a:stretch>
          </p:blipFill>
          <p:spPr>
            <a:xfrm>
              <a:off x="421138" y="2355726"/>
              <a:ext cx="1213966" cy="740725"/>
            </a:xfrm>
            <a:prstGeom prst="rect">
              <a:avLst/>
            </a:prstGeom>
          </p:spPr>
        </p:pic>
      </p:grpSp>
      <p:grpSp>
        <p:nvGrpSpPr>
          <p:cNvPr id="17" name="Group 16">
            <a:extLst>
              <a:ext uri="{FF2B5EF4-FFF2-40B4-BE49-F238E27FC236}">
                <a16:creationId xmlns:a16="http://schemas.microsoft.com/office/drawing/2014/main" id="{23EDF6E7-2812-434D-89C0-673BEAFB7001}"/>
              </a:ext>
            </a:extLst>
          </p:cNvPr>
          <p:cNvGrpSpPr/>
          <p:nvPr/>
        </p:nvGrpSpPr>
        <p:grpSpPr>
          <a:xfrm>
            <a:off x="421138" y="3351335"/>
            <a:ext cx="6598811" cy="444551"/>
            <a:chOff x="421138" y="3368854"/>
            <a:chExt cx="6598811" cy="444551"/>
          </a:xfrm>
        </p:grpSpPr>
        <p:sp>
          <p:nvSpPr>
            <p:cNvPr id="11" name="Content Placeholder 4">
              <a:extLst>
                <a:ext uri="{FF2B5EF4-FFF2-40B4-BE49-F238E27FC236}">
                  <a16:creationId xmlns:a16="http://schemas.microsoft.com/office/drawing/2014/main" id="{E287C514-A81E-4E47-953D-219F0CC5B097}"/>
                </a:ext>
              </a:extLst>
            </p:cNvPr>
            <p:cNvSpPr txBox="1">
              <a:spLocks/>
            </p:cNvSpPr>
            <p:nvPr/>
          </p:nvSpPr>
          <p:spPr>
            <a:xfrm>
              <a:off x="1835696" y="3467025"/>
              <a:ext cx="5184253" cy="343582"/>
            </a:xfrm>
            <a:prstGeom prst="rect">
              <a:avLst/>
            </a:prstGeom>
          </p:spPr>
          <p:txBody>
            <a:bodyPr vert="horz" lIns="91440" tIns="45720" rIns="91440" bIns="45720" rtlCol="0">
              <a:noAutofit/>
            </a:bodyPr>
            <a:lstStyle>
              <a:lvl1pPr marL="0" indent="0" algn="l" defTabSz="685766" rtl="0" eaLnBrk="1" latinLnBrk="0" hangingPunct="1">
                <a:lnSpc>
                  <a:spcPct val="90000"/>
                </a:lnSpc>
                <a:spcBef>
                  <a:spcPts val="750"/>
                </a:spcBef>
                <a:buFont typeface="Arial"/>
                <a:buNone/>
                <a:defRPr sz="21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1pPr>
              <a:lvl2pPr marL="342884" indent="0" algn="l" defTabSz="685766" rtl="0" eaLnBrk="1" latinLnBrk="0" hangingPunct="1">
                <a:lnSpc>
                  <a:spcPct val="90000"/>
                </a:lnSpc>
                <a:spcBef>
                  <a:spcPts val="375"/>
                </a:spcBef>
                <a:buFont typeface="Arial"/>
                <a:buNone/>
                <a:defRPr sz="18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2pPr>
              <a:lvl3pPr marL="685766" indent="0" algn="l" defTabSz="685766" rtl="0" eaLnBrk="1" latinLnBrk="0" hangingPunct="1">
                <a:lnSpc>
                  <a:spcPct val="90000"/>
                </a:lnSpc>
                <a:spcBef>
                  <a:spcPts val="375"/>
                </a:spcBef>
                <a:buFont typeface="Arial"/>
                <a:buNone/>
                <a:defRPr sz="15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3pPr>
              <a:lvl4pPr marL="1028649"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4pPr>
              <a:lvl5pPr marL="1371532"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r>
                <a:rPr lang="en" sz="2000" b="1">
                  <a:latin typeface="Lato Heavy" panose="020F0502020204030203" pitchFamily="34" charset="77"/>
                </a:rPr>
                <a:t>1 in 4 </a:t>
              </a:r>
              <a:r>
                <a:rPr lang="en" sz="2000"/>
                <a:t>children suffer physical abuse.</a:t>
              </a:r>
            </a:p>
          </p:txBody>
        </p:sp>
        <p:pic>
          <p:nvPicPr>
            <p:cNvPr id="12" name="Picture 11">
              <a:extLst>
                <a:ext uri="{FF2B5EF4-FFF2-40B4-BE49-F238E27FC236}">
                  <a16:creationId xmlns:a16="http://schemas.microsoft.com/office/drawing/2014/main" id="{73B651DC-9220-4E43-8D08-A100B92340C1}"/>
                </a:ext>
              </a:extLst>
            </p:cNvPr>
            <p:cNvPicPr>
              <a:picLocks noChangeAspect="1"/>
            </p:cNvPicPr>
            <p:nvPr/>
          </p:nvPicPr>
          <p:blipFill>
            <a:blip r:embed="rId5"/>
            <a:stretch>
              <a:fillRect/>
            </a:stretch>
          </p:blipFill>
          <p:spPr>
            <a:xfrm>
              <a:off x="421138" y="3368854"/>
              <a:ext cx="1213966" cy="444551"/>
            </a:xfrm>
            <a:prstGeom prst="rect">
              <a:avLst/>
            </a:prstGeom>
          </p:spPr>
        </p:pic>
      </p:grpSp>
      <p:grpSp>
        <p:nvGrpSpPr>
          <p:cNvPr id="18" name="Group 17">
            <a:extLst>
              <a:ext uri="{FF2B5EF4-FFF2-40B4-BE49-F238E27FC236}">
                <a16:creationId xmlns:a16="http://schemas.microsoft.com/office/drawing/2014/main" id="{89C6258E-2517-AB41-9ED5-34719530782F}"/>
              </a:ext>
            </a:extLst>
          </p:cNvPr>
          <p:cNvGrpSpPr/>
          <p:nvPr/>
        </p:nvGrpSpPr>
        <p:grpSpPr>
          <a:xfrm>
            <a:off x="399454" y="4044825"/>
            <a:ext cx="7907537" cy="590916"/>
            <a:chOff x="399454" y="4044825"/>
            <a:chExt cx="7907537" cy="590916"/>
          </a:xfrm>
        </p:grpSpPr>
        <p:sp>
          <p:nvSpPr>
            <p:cNvPr id="13" name="Content Placeholder 4">
              <a:extLst>
                <a:ext uri="{FF2B5EF4-FFF2-40B4-BE49-F238E27FC236}">
                  <a16:creationId xmlns:a16="http://schemas.microsoft.com/office/drawing/2014/main" id="{DA02799A-A318-C245-A18D-933CAF5C3E06}"/>
                </a:ext>
              </a:extLst>
            </p:cNvPr>
            <p:cNvSpPr txBox="1">
              <a:spLocks/>
            </p:cNvSpPr>
            <p:nvPr/>
          </p:nvSpPr>
          <p:spPr>
            <a:xfrm>
              <a:off x="1835696" y="4044825"/>
              <a:ext cx="6471295" cy="590916"/>
            </a:xfrm>
            <a:prstGeom prst="rect">
              <a:avLst/>
            </a:prstGeom>
          </p:spPr>
          <p:txBody>
            <a:bodyPr vert="horz" lIns="91440" tIns="45720" rIns="91440" bIns="45720" rtlCol="0">
              <a:noAutofit/>
            </a:bodyPr>
            <a:lstStyle>
              <a:lvl1pPr marL="0" indent="0" algn="l" defTabSz="685766" rtl="0" eaLnBrk="1" latinLnBrk="0" hangingPunct="1">
                <a:lnSpc>
                  <a:spcPct val="90000"/>
                </a:lnSpc>
                <a:spcBef>
                  <a:spcPts val="750"/>
                </a:spcBef>
                <a:buFont typeface="Arial"/>
                <a:buNone/>
                <a:defRPr sz="21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1pPr>
              <a:lvl2pPr marL="342884" indent="0" algn="l" defTabSz="685766" rtl="0" eaLnBrk="1" latinLnBrk="0" hangingPunct="1">
                <a:lnSpc>
                  <a:spcPct val="90000"/>
                </a:lnSpc>
                <a:spcBef>
                  <a:spcPts val="375"/>
                </a:spcBef>
                <a:buFont typeface="Arial"/>
                <a:buNone/>
                <a:defRPr sz="18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2pPr>
              <a:lvl3pPr marL="685766" indent="0" algn="l" defTabSz="685766" rtl="0" eaLnBrk="1" latinLnBrk="0" hangingPunct="1">
                <a:lnSpc>
                  <a:spcPct val="90000"/>
                </a:lnSpc>
                <a:spcBef>
                  <a:spcPts val="375"/>
                </a:spcBef>
                <a:buFont typeface="Arial"/>
                <a:buNone/>
                <a:defRPr sz="15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3pPr>
              <a:lvl4pPr marL="1028649"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4pPr>
              <a:lvl5pPr marL="1371532"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r>
                <a:rPr lang="en" sz="2000"/>
                <a:t>Nearly </a:t>
              </a:r>
              <a:r>
                <a:rPr lang="en" sz="2000" b="1">
                  <a:latin typeface="Lato Heavy" panose="020F0502020204030203" pitchFamily="34" charset="77"/>
                </a:rPr>
                <a:t>1 in 5 </a:t>
              </a:r>
              <a:r>
                <a:rPr lang="en" sz="2000"/>
                <a:t>girls is sexually abused at least once in her life.</a:t>
              </a:r>
            </a:p>
          </p:txBody>
        </p:sp>
        <p:pic>
          <p:nvPicPr>
            <p:cNvPr id="14" name="Picture 13">
              <a:extLst>
                <a:ext uri="{FF2B5EF4-FFF2-40B4-BE49-F238E27FC236}">
                  <a16:creationId xmlns:a16="http://schemas.microsoft.com/office/drawing/2014/main" id="{43179DC4-7EC4-5D40-B85E-F87820AAAC8C}"/>
                </a:ext>
              </a:extLst>
            </p:cNvPr>
            <p:cNvPicPr>
              <a:picLocks noChangeAspect="1"/>
            </p:cNvPicPr>
            <p:nvPr/>
          </p:nvPicPr>
          <p:blipFill>
            <a:blip r:embed="rId6"/>
            <a:stretch>
              <a:fillRect/>
            </a:stretch>
          </p:blipFill>
          <p:spPr>
            <a:xfrm>
              <a:off x="399454" y="4227934"/>
              <a:ext cx="1213966" cy="339388"/>
            </a:xfrm>
            <a:prstGeom prst="rect">
              <a:avLst/>
            </a:prstGeom>
          </p:spPr>
        </p:pic>
      </p:grpSp>
      <p:pic>
        <p:nvPicPr>
          <p:cNvPr id="19" name="Picture 18">
            <a:extLst>
              <a:ext uri="{FF2B5EF4-FFF2-40B4-BE49-F238E27FC236}">
                <a16:creationId xmlns:a16="http://schemas.microsoft.com/office/drawing/2014/main" id="{C409FA2F-7492-214D-9636-824620F161C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70822" y="1113253"/>
            <a:ext cx="1110878" cy="212551"/>
          </a:xfrm>
          <a:prstGeom prst="rect">
            <a:avLst/>
          </a:prstGeom>
        </p:spPr>
      </p:pic>
    </p:spTree>
    <p:extLst>
      <p:ext uri="{BB962C8B-B14F-4D97-AF65-F5344CB8AC3E}">
        <p14:creationId xmlns:p14="http://schemas.microsoft.com/office/powerpoint/2010/main" val="4089084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C4D8A-A9B9-FA30-7C27-E770A1BA91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3FF3FA-1506-3E25-8469-D5041FCA77C0}"/>
              </a:ext>
            </a:extLst>
          </p:cNvPr>
          <p:cNvSpPr>
            <a:spLocks noGrp="1"/>
          </p:cNvSpPr>
          <p:nvPr>
            <p:ph type="title"/>
          </p:nvPr>
        </p:nvSpPr>
        <p:spPr/>
        <p:txBody>
          <a:bodyPr>
            <a:noAutofit/>
          </a:bodyPr>
          <a:lstStyle/>
          <a:p>
            <a:r>
              <a:rPr lang="de-DE" sz="3200"/>
              <a:t>Question</a:t>
            </a:r>
          </a:p>
        </p:txBody>
      </p:sp>
      <p:sp>
        <p:nvSpPr>
          <p:cNvPr id="7" name="Content Placeholder 6">
            <a:extLst>
              <a:ext uri="{FF2B5EF4-FFF2-40B4-BE49-F238E27FC236}">
                <a16:creationId xmlns:a16="http://schemas.microsoft.com/office/drawing/2014/main" id="{8521B87F-DD42-B471-9D38-EAE600F87330}"/>
              </a:ext>
            </a:extLst>
          </p:cNvPr>
          <p:cNvSpPr>
            <a:spLocks noGrp="1"/>
          </p:cNvSpPr>
          <p:nvPr>
            <p:ph sz="quarter" idx="13"/>
          </p:nvPr>
        </p:nvSpPr>
        <p:spPr>
          <a:xfrm>
            <a:off x="323850" y="944166"/>
            <a:ext cx="7983141" cy="1101202"/>
          </a:xfrm>
        </p:spPr>
        <p:txBody>
          <a:bodyPr>
            <a:normAutofit fontScale="92500"/>
          </a:bodyPr>
          <a:lstStyle/>
          <a:p>
            <a:r>
              <a:rPr lang="de-DE" sz="3200" b="1"/>
              <a:t>Of the </a:t>
            </a:r>
            <a:r>
              <a:rPr lang="de-DE" sz="3200" b="1" err="1"/>
              <a:t>types</a:t>
            </a:r>
            <a:r>
              <a:rPr lang="de-DE" sz="3200" b="1"/>
              <a:t> of </a:t>
            </a:r>
            <a:r>
              <a:rPr lang="de-DE" sz="3200" b="1" err="1"/>
              <a:t>violence</a:t>
            </a:r>
            <a:r>
              <a:rPr lang="de-DE" sz="3200" b="1"/>
              <a:t> </a:t>
            </a:r>
            <a:r>
              <a:rPr lang="de-DE" sz="3200" b="1" err="1"/>
              <a:t>covered</a:t>
            </a:r>
            <a:r>
              <a:rPr lang="de-DE" sz="3200" b="1"/>
              <a:t> by INSPIRE, </a:t>
            </a:r>
            <a:r>
              <a:rPr lang="de-DE" sz="3200" b="1" err="1"/>
              <a:t>which</a:t>
            </a:r>
            <a:r>
              <a:rPr lang="de-DE" sz="3200" b="1"/>
              <a:t> </a:t>
            </a:r>
            <a:r>
              <a:rPr lang="de-DE" sz="3200" b="1" err="1"/>
              <a:t>are</a:t>
            </a:r>
            <a:r>
              <a:rPr lang="de-DE" sz="3200" b="1"/>
              <a:t> </a:t>
            </a:r>
            <a:r>
              <a:rPr lang="de-DE" sz="3200" b="1" err="1"/>
              <a:t>most</a:t>
            </a:r>
            <a:r>
              <a:rPr lang="de-DE" sz="3200" b="1"/>
              <a:t> </a:t>
            </a:r>
            <a:r>
              <a:rPr lang="de-DE" sz="3200" b="1" err="1"/>
              <a:t>common</a:t>
            </a:r>
            <a:r>
              <a:rPr lang="de-DE" sz="3200" b="1"/>
              <a:t> </a:t>
            </a:r>
            <a:r>
              <a:rPr lang="de-DE" sz="3200" b="1" err="1"/>
              <a:t>across</a:t>
            </a:r>
            <a:r>
              <a:rPr lang="de-DE" sz="3200" b="1"/>
              <a:t> all </a:t>
            </a:r>
            <a:r>
              <a:rPr lang="de-DE" sz="3200" b="1" err="1"/>
              <a:t>ages</a:t>
            </a:r>
            <a:r>
              <a:rPr lang="de-DE" sz="3200" b="1"/>
              <a:t>? </a:t>
            </a:r>
          </a:p>
        </p:txBody>
      </p:sp>
      <p:sp>
        <p:nvSpPr>
          <p:cNvPr id="3" name="Content Placeholder 6">
            <a:extLst>
              <a:ext uri="{FF2B5EF4-FFF2-40B4-BE49-F238E27FC236}">
                <a16:creationId xmlns:a16="http://schemas.microsoft.com/office/drawing/2014/main" id="{D0DA9A7C-A0AB-2A49-6944-273B4DA539E1}"/>
              </a:ext>
            </a:extLst>
          </p:cNvPr>
          <p:cNvSpPr txBox="1">
            <a:spLocks/>
          </p:cNvSpPr>
          <p:nvPr/>
        </p:nvSpPr>
        <p:spPr>
          <a:xfrm>
            <a:off x="323850" y="2191438"/>
            <a:ext cx="8639676" cy="2440719"/>
          </a:xfrm>
          <a:prstGeom prst="rect">
            <a:avLst/>
          </a:prstGeom>
        </p:spPr>
        <p:txBody>
          <a:bodyPr vert="horz" lIns="91440" tIns="45720" rIns="91440" bIns="45720" rtlCol="0">
            <a:normAutofit fontScale="70000" lnSpcReduction="20000"/>
          </a:bodyPr>
          <a:lstStyle>
            <a:lvl1pPr marL="0" indent="0" algn="l" defTabSz="685766" rtl="0" eaLnBrk="1" latinLnBrk="0" hangingPunct="1">
              <a:lnSpc>
                <a:spcPct val="90000"/>
              </a:lnSpc>
              <a:spcBef>
                <a:spcPts val="750"/>
              </a:spcBef>
              <a:buFont typeface="Arial"/>
              <a:buNone/>
              <a:defRPr sz="21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1pPr>
            <a:lvl2pPr marL="342884" indent="0" algn="l" defTabSz="685766" rtl="0" eaLnBrk="1" latinLnBrk="0" hangingPunct="1">
              <a:lnSpc>
                <a:spcPct val="90000"/>
              </a:lnSpc>
              <a:spcBef>
                <a:spcPts val="375"/>
              </a:spcBef>
              <a:buFont typeface="Arial"/>
              <a:buNone/>
              <a:defRPr sz="18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2pPr>
            <a:lvl3pPr marL="685766" indent="0" algn="l" defTabSz="685766" rtl="0" eaLnBrk="1" latinLnBrk="0" hangingPunct="1">
              <a:lnSpc>
                <a:spcPct val="90000"/>
              </a:lnSpc>
              <a:spcBef>
                <a:spcPts val="375"/>
              </a:spcBef>
              <a:buFont typeface="Arial"/>
              <a:buNone/>
              <a:defRPr sz="15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3pPr>
            <a:lvl4pPr marL="1028649"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4pPr>
            <a:lvl5pPr marL="1371532"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Child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maltreatment</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Bullying</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Youth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p>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Intimate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partner</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dating</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p>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Sexual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Emotional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or</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psychological</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and the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witnessing</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of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p:txBody>
      </p:sp>
    </p:spTree>
    <p:extLst>
      <p:ext uri="{BB962C8B-B14F-4D97-AF65-F5344CB8AC3E}">
        <p14:creationId xmlns:p14="http://schemas.microsoft.com/office/powerpoint/2010/main" val="397416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3EA73-46E7-5C9F-CBB7-21424D56E4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FBDFC5-FB83-09DA-F2A5-9010FA5872AA}"/>
              </a:ext>
            </a:extLst>
          </p:cNvPr>
          <p:cNvSpPr>
            <a:spLocks noGrp="1"/>
          </p:cNvSpPr>
          <p:nvPr>
            <p:ph type="title"/>
          </p:nvPr>
        </p:nvSpPr>
        <p:spPr/>
        <p:txBody>
          <a:bodyPr>
            <a:noAutofit/>
          </a:bodyPr>
          <a:lstStyle/>
          <a:p>
            <a:r>
              <a:rPr lang="de-DE" sz="3200"/>
              <a:t>Question</a:t>
            </a:r>
          </a:p>
        </p:txBody>
      </p:sp>
      <p:sp>
        <p:nvSpPr>
          <p:cNvPr id="7" name="Content Placeholder 6">
            <a:extLst>
              <a:ext uri="{FF2B5EF4-FFF2-40B4-BE49-F238E27FC236}">
                <a16:creationId xmlns:a16="http://schemas.microsoft.com/office/drawing/2014/main" id="{1B7BF987-0931-455C-8498-B477DFB79AF9}"/>
              </a:ext>
            </a:extLst>
          </p:cNvPr>
          <p:cNvSpPr>
            <a:spLocks noGrp="1"/>
          </p:cNvSpPr>
          <p:nvPr>
            <p:ph sz="quarter" idx="13"/>
          </p:nvPr>
        </p:nvSpPr>
        <p:spPr>
          <a:xfrm>
            <a:off x="323850" y="944166"/>
            <a:ext cx="7983141" cy="1101202"/>
          </a:xfrm>
        </p:spPr>
        <p:txBody>
          <a:bodyPr>
            <a:normAutofit fontScale="92500"/>
          </a:bodyPr>
          <a:lstStyle/>
          <a:p>
            <a:r>
              <a:rPr lang="de-DE" sz="3200" b="1"/>
              <a:t>Of the </a:t>
            </a:r>
            <a:r>
              <a:rPr lang="de-DE" sz="3200" b="1" err="1"/>
              <a:t>types</a:t>
            </a:r>
            <a:r>
              <a:rPr lang="de-DE" sz="3200" b="1"/>
              <a:t> of </a:t>
            </a:r>
            <a:r>
              <a:rPr lang="de-DE" sz="3200" b="1" err="1"/>
              <a:t>violence</a:t>
            </a:r>
            <a:r>
              <a:rPr lang="de-DE" sz="3200" b="1"/>
              <a:t> </a:t>
            </a:r>
            <a:r>
              <a:rPr lang="de-DE" sz="3200" b="1" err="1"/>
              <a:t>covered</a:t>
            </a:r>
            <a:r>
              <a:rPr lang="de-DE" sz="3200" b="1"/>
              <a:t> by INSPIRE, </a:t>
            </a:r>
            <a:r>
              <a:rPr lang="de-DE" sz="3200" b="1" err="1"/>
              <a:t>which</a:t>
            </a:r>
            <a:r>
              <a:rPr lang="de-DE" sz="3200" b="1"/>
              <a:t> </a:t>
            </a:r>
            <a:r>
              <a:rPr lang="de-DE" sz="3200" b="1" err="1"/>
              <a:t>are</a:t>
            </a:r>
            <a:r>
              <a:rPr lang="de-DE" sz="3200" b="1"/>
              <a:t> </a:t>
            </a:r>
            <a:r>
              <a:rPr lang="de-DE" sz="3200" b="1" err="1"/>
              <a:t>most</a:t>
            </a:r>
            <a:r>
              <a:rPr lang="de-DE" sz="3200" b="1"/>
              <a:t> </a:t>
            </a:r>
            <a:r>
              <a:rPr lang="de-DE" sz="3200" b="1" err="1"/>
              <a:t>common</a:t>
            </a:r>
            <a:r>
              <a:rPr lang="de-DE" sz="3200" b="1"/>
              <a:t> </a:t>
            </a:r>
            <a:r>
              <a:rPr lang="de-DE" sz="3200" b="1" err="1"/>
              <a:t>across</a:t>
            </a:r>
            <a:r>
              <a:rPr lang="de-DE" sz="3200" b="1"/>
              <a:t> all </a:t>
            </a:r>
            <a:r>
              <a:rPr lang="de-DE" sz="3200" b="1" err="1"/>
              <a:t>ages</a:t>
            </a:r>
            <a:r>
              <a:rPr lang="de-DE" sz="3200" b="1"/>
              <a:t>? </a:t>
            </a:r>
          </a:p>
        </p:txBody>
      </p:sp>
      <p:sp>
        <p:nvSpPr>
          <p:cNvPr id="3" name="Content Placeholder 6">
            <a:extLst>
              <a:ext uri="{FF2B5EF4-FFF2-40B4-BE49-F238E27FC236}">
                <a16:creationId xmlns:a16="http://schemas.microsoft.com/office/drawing/2014/main" id="{F6CACDC5-A778-18F8-A2C9-64DFE20136FE}"/>
              </a:ext>
            </a:extLst>
          </p:cNvPr>
          <p:cNvSpPr txBox="1">
            <a:spLocks/>
          </p:cNvSpPr>
          <p:nvPr/>
        </p:nvSpPr>
        <p:spPr>
          <a:xfrm>
            <a:off x="323850" y="2191438"/>
            <a:ext cx="8639676" cy="2440719"/>
          </a:xfrm>
          <a:prstGeom prst="rect">
            <a:avLst/>
          </a:prstGeom>
        </p:spPr>
        <p:txBody>
          <a:bodyPr vert="horz" lIns="91440" tIns="45720" rIns="91440" bIns="45720" rtlCol="0">
            <a:normAutofit fontScale="70000" lnSpcReduction="20000"/>
          </a:bodyPr>
          <a:lstStyle>
            <a:lvl1pPr marL="0" indent="0" algn="l" defTabSz="685766" rtl="0" eaLnBrk="1" latinLnBrk="0" hangingPunct="1">
              <a:lnSpc>
                <a:spcPct val="90000"/>
              </a:lnSpc>
              <a:spcBef>
                <a:spcPts val="750"/>
              </a:spcBef>
              <a:buFont typeface="Arial"/>
              <a:buNone/>
              <a:defRPr sz="21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1pPr>
            <a:lvl2pPr marL="342884" indent="0" algn="l" defTabSz="685766" rtl="0" eaLnBrk="1" latinLnBrk="0" hangingPunct="1">
              <a:lnSpc>
                <a:spcPct val="90000"/>
              </a:lnSpc>
              <a:spcBef>
                <a:spcPts val="375"/>
              </a:spcBef>
              <a:buFont typeface="Arial"/>
              <a:buNone/>
              <a:defRPr sz="18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2pPr>
            <a:lvl3pPr marL="685766" indent="0" algn="l" defTabSz="685766" rtl="0" eaLnBrk="1" latinLnBrk="0" hangingPunct="1">
              <a:lnSpc>
                <a:spcPct val="90000"/>
              </a:lnSpc>
              <a:spcBef>
                <a:spcPts val="375"/>
              </a:spcBef>
              <a:buFont typeface="Arial"/>
              <a:buNone/>
              <a:defRPr sz="150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3pPr>
            <a:lvl4pPr marL="1028649"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4pPr>
            <a:lvl5pPr marL="1371532" indent="0" algn="l" defTabSz="685766" rtl="0" eaLnBrk="1" latinLnBrk="0" hangingPunct="1">
              <a:lnSpc>
                <a:spcPct val="90000"/>
              </a:lnSpc>
              <a:spcBef>
                <a:spcPts val="375"/>
              </a:spcBef>
              <a:buFont typeface="Arial"/>
              <a:buNone/>
              <a:defRPr sz="1350" b="0" i="0" kern="1200">
                <a:solidFill>
                  <a:schemeClr val="tx1"/>
                </a:solidFill>
                <a:latin typeface="Lato Light" panose="020F0302020204030203" pitchFamily="34" charset="77"/>
                <a:ea typeface="Lato Light" panose="020F0302020204030203" pitchFamily="34" charset="77"/>
                <a:cs typeface="Lato Light" panose="020F0302020204030203" pitchFamily="34" charset="77"/>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Child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maltreatment</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Bullying</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Youth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p>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Intimate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partner</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dating</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p>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Sexual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a:p>
            <a:pPr marL="457200" marR="0" lvl="0" indent="-457200" algn="l" defTabSz="685766" rtl="0" eaLnBrk="1" fontAlgn="auto" latinLnBrk="0" hangingPunct="1">
              <a:lnSpc>
                <a:spcPct val="90000"/>
              </a:lnSpc>
              <a:spcBef>
                <a:spcPts val="750"/>
              </a:spcBef>
              <a:spcAft>
                <a:spcPts val="0"/>
              </a:spcAft>
              <a:buClrTx/>
              <a:buSzTx/>
              <a:buFont typeface="Wingdings" pitchFamily="2" charset="2"/>
              <a:buChar char="q"/>
              <a:tabLst/>
              <a:defRPr/>
            </a:pP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Emotional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or</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psychological</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and the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witnessing</a:t>
            </a:r>
            <a:r>
              <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 of </a:t>
            </a:r>
            <a:r>
              <a:rPr kumimoji="0" lang="de-DE" sz="3200" b="1" i="0" u="none" strike="noStrike" kern="1200" cap="none" spc="0" normalizeH="0" baseline="0" noProof="0" err="1">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rPr>
              <a:t>violence</a:t>
            </a:r>
            <a:endParaRPr kumimoji="0" lang="de-DE" sz="3200" b="1" i="0" u="none" strike="noStrike" kern="1200" cap="none" spc="0" normalizeH="0" baseline="0" noProof="0">
              <a:ln>
                <a:noFill/>
              </a:ln>
              <a:solidFill>
                <a:prstClr val="black"/>
              </a:solidFill>
              <a:effectLst/>
              <a:uLnTx/>
              <a:uFillTx/>
              <a:latin typeface="Lato Light" panose="020F0302020204030203" pitchFamily="34" charset="77"/>
              <a:ea typeface="Lato Light" panose="020F0302020204030203" pitchFamily="34" charset="77"/>
              <a:cs typeface="Lato Light" panose="020F0302020204030203" pitchFamily="34" charset="77"/>
            </a:endParaRPr>
          </a:p>
        </p:txBody>
      </p:sp>
      <p:pic>
        <p:nvPicPr>
          <p:cNvPr id="4" name="Graphic 3" descr="Checkmark with solid fill">
            <a:extLst>
              <a:ext uri="{FF2B5EF4-FFF2-40B4-BE49-F238E27FC236}">
                <a16:creationId xmlns:a16="http://schemas.microsoft.com/office/drawing/2014/main" id="{C4AD83D5-D711-D612-FC5F-6528CB23A1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9944" y="3173365"/>
            <a:ext cx="477065" cy="623440"/>
          </a:xfrm>
          <a:prstGeom prst="rect">
            <a:avLst/>
          </a:prstGeom>
        </p:spPr>
      </p:pic>
      <p:pic>
        <p:nvPicPr>
          <p:cNvPr id="5" name="Graphic 4" descr="Checkmark with solid fill">
            <a:extLst>
              <a:ext uri="{FF2B5EF4-FFF2-40B4-BE49-F238E27FC236}">
                <a16:creationId xmlns:a16="http://schemas.microsoft.com/office/drawing/2014/main" id="{B8AF31F1-94CB-455A-D9D3-EEA948F50B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4742" y="3575894"/>
            <a:ext cx="477065" cy="623440"/>
          </a:xfrm>
          <a:prstGeom prst="rect">
            <a:avLst/>
          </a:prstGeom>
        </p:spPr>
      </p:pic>
    </p:spTree>
    <p:extLst>
      <p:ext uri="{BB962C8B-B14F-4D97-AF65-F5344CB8AC3E}">
        <p14:creationId xmlns:p14="http://schemas.microsoft.com/office/powerpoint/2010/main" val="30554896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SPIRE_ppt_template_DRAFT3" id="{D297E38F-323E-F249-AE61-384E0CBE9A0B}" vid="{26162966-9BA9-DD4A-8177-3A9B5725B2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TotalTime>
  <Words>3165</Words>
  <Application>Microsoft Office PowerPoint</Application>
  <PresentationFormat>On-screen Show (16:9)</PresentationFormat>
  <Paragraphs>292</Paragraphs>
  <Slides>21</Slides>
  <Notes>21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Arial</vt:lpstr>
      <vt:lpstr>Calibri</vt:lpstr>
      <vt:lpstr>Courier New</vt:lpstr>
      <vt:lpstr>DIN</vt:lpstr>
      <vt:lpstr>Lato</vt:lpstr>
      <vt:lpstr>Lato Black</vt:lpstr>
      <vt:lpstr>Lato Heavy</vt:lpstr>
      <vt:lpstr>Lato Light</vt:lpstr>
      <vt:lpstr>Lato Semibold</vt:lpstr>
      <vt:lpstr>Montserrat</vt:lpstr>
      <vt:lpstr>Wingdings</vt:lpstr>
      <vt:lpstr>Office Theme</vt:lpstr>
      <vt:lpstr>Ending violence against children:</vt:lpstr>
      <vt:lpstr>Question</vt:lpstr>
      <vt:lpstr>Question</vt:lpstr>
      <vt:lpstr>Violence against children</vt:lpstr>
      <vt:lpstr>Question</vt:lpstr>
      <vt:lpstr>Question</vt:lpstr>
      <vt:lpstr>Magnitude of violence against children</vt:lpstr>
      <vt:lpstr>Question</vt:lpstr>
      <vt:lpstr>Question</vt:lpstr>
      <vt:lpstr>Types of violence against children</vt:lpstr>
      <vt:lpstr>Key areas for achieving collective impact</vt:lpstr>
      <vt:lpstr>The seven strategies</vt:lpstr>
      <vt:lpstr>INSPIRE components</vt:lpstr>
      <vt:lpstr>PowerPoint Presentation</vt:lpstr>
      <vt:lpstr>PowerPoint Presentation</vt:lpstr>
      <vt:lpstr>PowerPoint Presentation</vt:lpstr>
      <vt:lpstr>Technical package: Handbook</vt:lpstr>
      <vt:lpstr>Technical package: Monitoring</vt:lpstr>
      <vt:lpstr>Scale up</vt:lpstr>
      <vt:lpstr>Partnerships for implementation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Ending violence against children:</dc:title>
  <dc:creator>Vito Raimondi</dc:creator>
  <cp:lastModifiedBy>MADUREIRA LIMA, Joana</cp:lastModifiedBy>
  <cp:revision>11</cp:revision>
  <cp:lastPrinted>2019-04-01T18:22:20Z</cp:lastPrinted>
  <dcterms:created xsi:type="dcterms:W3CDTF">2019-02-06T09:39:13Z</dcterms:created>
  <dcterms:modified xsi:type="dcterms:W3CDTF">2026-08-26T22:04:05Z</dcterms:modified>
</cp:coreProperties>
</file>