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10" r:id="rId2"/>
    <p:sldMasterId id="2147483725" r:id="rId3"/>
    <p:sldMasterId id="2147483752" r:id="rId4"/>
    <p:sldMasterId id="2147483754" r:id="rId5"/>
  </p:sldMasterIdLst>
  <p:notesMasterIdLst>
    <p:notesMasterId r:id="rId37"/>
  </p:notesMasterIdLst>
  <p:sldIdLst>
    <p:sldId id="373" r:id="rId6"/>
    <p:sldId id="365" r:id="rId7"/>
    <p:sldId id="364" r:id="rId8"/>
    <p:sldId id="355" r:id="rId9"/>
    <p:sldId id="361" r:id="rId10"/>
    <p:sldId id="366" r:id="rId11"/>
    <p:sldId id="356" r:id="rId12"/>
    <p:sldId id="367" r:id="rId13"/>
    <p:sldId id="293" r:id="rId14"/>
    <p:sldId id="267" r:id="rId15"/>
    <p:sldId id="342" r:id="rId16"/>
    <p:sldId id="343" r:id="rId17"/>
    <p:sldId id="261" r:id="rId18"/>
    <p:sldId id="344" r:id="rId19"/>
    <p:sldId id="357" r:id="rId20"/>
    <p:sldId id="360" r:id="rId21"/>
    <p:sldId id="358" r:id="rId22"/>
    <p:sldId id="359" r:id="rId23"/>
    <p:sldId id="368" r:id="rId24"/>
    <p:sldId id="362" r:id="rId25"/>
    <p:sldId id="372" r:id="rId26"/>
    <p:sldId id="340" r:id="rId27"/>
    <p:sldId id="363" r:id="rId28"/>
    <p:sldId id="291" r:id="rId29"/>
    <p:sldId id="369" r:id="rId30"/>
    <p:sldId id="370" r:id="rId31"/>
    <p:sldId id="371" r:id="rId32"/>
    <p:sldId id="353" r:id="rId33"/>
    <p:sldId id="281" r:id="rId34"/>
    <p:sldId id="354" r:id="rId35"/>
    <p:sldId id="37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D1E3"/>
    <a:srgbClr val="8E39AC"/>
    <a:srgbClr val="1C579E"/>
    <a:srgbClr val="66DB5D"/>
    <a:srgbClr val="F9CC01"/>
    <a:srgbClr val="F36605"/>
    <a:srgbClr val="E01D61"/>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66714"/>
  </p:normalViewPr>
  <p:slideViewPr>
    <p:cSldViewPr snapToGrid="0" snapToObjects="1">
      <p:cViewPr varScale="1">
        <p:scale>
          <a:sx n="79" d="100"/>
          <a:sy n="79" d="100"/>
        </p:scale>
        <p:origin x="752" y="18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903888-9856-424D-A1D3-4134E55387F4}"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4F4822-40AF-0943-94FF-3D551A7946A1}" type="slidenum">
              <a:rPr lang="en-US" smtClean="0"/>
              <a:t>‹#›</a:t>
            </a:fld>
            <a:endParaRPr lang="en-US"/>
          </a:p>
        </p:txBody>
      </p:sp>
    </p:spTree>
    <p:extLst>
      <p:ext uri="{BB962C8B-B14F-4D97-AF65-F5344CB8AC3E}">
        <p14:creationId xmlns:p14="http://schemas.microsoft.com/office/powerpoint/2010/main" val="2364307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4F4822-40AF-0943-94FF-3D551A7946A1}" type="slidenum">
              <a:rPr lang="en-US" smtClean="0"/>
              <a:t>1</a:t>
            </a:fld>
            <a:endParaRPr lang="en-US"/>
          </a:p>
        </p:txBody>
      </p:sp>
    </p:spTree>
    <p:extLst>
      <p:ext uri="{BB962C8B-B14F-4D97-AF65-F5344CB8AC3E}">
        <p14:creationId xmlns:p14="http://schemas.microsoft.com/office/powerpoint/2010/main" val="948299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Example of a scoring sheet for the module for Pillar 2</a:t>
            </a:r>
          </a:p>
        </p:txBody>
      </p:sp>
    </p:spTree>
    <p:extLst>
      <p:ext uri="{BB962C8B-B14F-4D97-AF65-F5344CB8AC3E}">
        <p14:creationId xmlns:p14="http://schemas.microsoft.com/office/powerpoint/2010/main" val="3454026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CA" sz="1200" b="0" dirty="0">
                <a:effectLst/>
                <a:latin typeface="Mulish"/>
              </a:rPr>
              <a:t>The Equitable Standards Evaluation Model has been developed taking into account the need for collaboration and integration of supports and services for youth in and from care.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CA" sz="1200" b="0" dirty="0">
                <a:effectLst/>
                <a:latin typeface="Mulish"/>
              </a:rPr>
              <a:t>Focus on the shared responsibility of positive youth in care outcomes, across all key stakeholders and sectors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CA" sz="1200" b="0" dirty="0">
                <a:effectLst/>
                <a:latin typeface="Mulish"/>
              </a:rPr>
              <a:t>Those who hold responsibility for the implementation/provision of a particular key support complete elements A &amp; B</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CA" sz="1200" b="0" dirty="0">
                <a:effectLst/>
                <a:latin typeface="Mulish"/>
              </a:rPr>
              <a:t>Those who do not are still held accountable via the advocacy element (C) </a:t>
            </a:r>
            <a:endParaRPr lang="en-CA"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4F4822-40AF-0943-94FF-3D551A794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246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fidelity scale provides a step-by-step approach to achieving Full Equitable Support (4)</a:t>
            </a:r>
          </a:p>
          <a:p>
            <a:pPr marL="171450" indent="-171450">
              <a:buFont typeface="Arial" panose="020B0604020202020204" pitchFamily="34" charset="0"/>
              <a:buChar char="•"/>
            </a:pPr>
            <a:r>
              <a:rPr lang="en-US" dirty="0"/>
              <a:t>A score of 0 should be applied when nothing is in place, there is no collaboration, and there are no advocacy efforts in place for the particular key support.</a:t>
            </a:r>
          </a:p>
          <a:p>
            <a:pPr marL="171450" indent="-171450">
              <a:buFont typeface="Arial" panose="020B0604020202020204" pitchFamily="34" charset="0"/>
              <a:buChar char="•"/>
            </a:pPr>
            <a:r>
              <a:rPr lang="en-US" dirty="0"/>
              <a:t>We don't expect anyone to achieve perfect (or even close to perfect) scores - this is a starting point (baseline assessment), with a plan to move further up the scale and meet the equitable standards through concrete actions over the next 1 to 5 years.</a:t>
            </a:r>
          </a:p>
        </p:txBody>
      </p:sp>
    </p:spTree>
    <p:extLst>
      <p:ext uri="{BB962C8B-B14F-4D97-AF65-F5344CB8AC3E}">
        <p14:creationId xmlns:p14="http://schemas.microsoft.com/office/powerpoint/2010/main" val="990600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For the pilot phase we expect steps 1-5 to be completed, but we would hope that key stakeholders will see the value in this exercise and continue doing quality assurance assessments via the Evaluation model on a regular basis (every 5 years) as this is an ongoing commitment – some key supports will take years to implement</a:t>
            </a:r>
          </a:p>
          <a:p>
            <a:pPr marL="171450" indent="-171450">
              <a:buFont typeface="Arial" panose="020B0604020202020204" pitchFamily="34" charset="0"/>
              <a:buChar char="•"/>
            </a:pPr>
            <a:r>
              <a:rPr lang="en-US" dirty="0"/>
              <a:t>Steering Committee should be established by Step 3 at the latest, to collaboratively develop the action plan, and then continue meeting for Step 5</a:t>
            </a:r>
          </a:p>
        </p:txBody>
      </p:sp>
    </p:spTree>
    <p:extLst>
      <p:ext uri="{BB962C8B-B14F-4D97-AF65-F5344CB8AC3E}">
        <p14:creationId xmlns:p14="http://schemas.microsoft.com/office/powerpoint/2010/main" val="2175636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0D9F5-A87A-F524-9F40-1B1AA4F597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BAB3B-6829-12AA-C249-80C12E97E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0BF805-A876-8FD7-411C-8E82ABDB37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058A39-50C4-D0F8-79BB-2B95E4412149}"/>
              </a:ext>
            </a:extLst>
          </p:cNvPr>
          <p:cNvSpPr>
            <a:spLocks noGrp="1"/>
          </p:cNvSpPr>
          <p:nvPr>
            <p:ph type="sldNum" sz="quarter" idx="5"/>
          </p:nvPr>
        </p:nvSpPr>
        <p:spPr/>
        <p:txBody>
          <a:bodyPr/>
          <a:lstStyle/>
          <a:p>
            <a:fld id="{6A4F4822-40AF-0943-94FF-3D551A7946A1}" type="slidenum">
              <a:rPr lang="en-US" smtClean="0"/>
              <a:t>15</a:t>
            </a:fld>
            <a:endParaRPr lang="en-US"/>
          </a:p>
        </p:txBody>
      </p:sp>
    </p:spTree>
    <p:extLst>
      <p:ext uri="{BB962C8B-B14F-4D97-AF65-F5344CB8AC3E}">
        <p14:creationId xmlns:p14="http://schemas.microsoft.com/office/powerpoint/2010/main" val="379549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Senate of Canada, Nothing to Celebrate: The Crisis of Youth Aging Out of Care (December 2025)</a:t>
            </a:r>
            <a:r>
              <a:rPr lang="en-CA" dirty="0"/>
              <a:t> </a:t>
            </a:r>
            <a:r>
              <a:rPr dirty="0"/>
              <a:t>https://</a:t>
            </a:r>
            <a:r>
              <a:rPr dirty="0" err="1"/>
              <a:t>sencanada.ca</a:t>
            </a:r>
            <a:r>
              <a:rPr dirty="0"/>
              <a:t>/content/</a:t>
            </a:r>
            <a:r>
              <a:rPr dirty="0" err="1"/>
              <a:t>sen</a:t>
            </a:r>
            <a:r>
              <a:rPr dirty="0"/>
              <a:t>/committee/451/RIDR/Reports/</a:t>
            </a:r>
            <a:r>
              <a:rPr dirty="0" err="1"/>
              <a:t>AgingoutofCare_final_e.pdf</a:t>
            </a:r>
            <a:endParaRPr dirty="0"/>
          </a:p>
          <a:p>
            <a:endParaRPr dirty="0"/>
          </a:p>
        </p:txBody>
      </p:sp>
      <p:sp>
        <p:nvSpPr>
          <p:cNvPr id="4" name="Slide Number Placeholder 3"/>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cs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30333-3946-271E-7D62-A5D0E3BA57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20AA2-BF56-FAE8-DB51-4FA94941A0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3374A7-7CC2-08CF-4DCB-FFB212A44E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1B4379-57BE-3EDD-FF39-94A6475119C0}"/>
              </a:ext>
            </a:extLst>
          </p:cNvPr>
          <p:cNvSpPr>
            <a:spLocks noGrp="1"/>
          </p:cNvSpPr>
          <p:nvPr>
            <p:ph type="sldNum" sz="quarter" idx="5"/>
          </p:nvPr>
        </p:nvSpPr>
        <p:spPr/>
        <p:txBody>
          <a:bodyPr/>
          <a:lstStyle/>
          <a:p>
            <a:fld id="{6A4F4822-40AF-0943-94FF-3D551A7946A1}" type="slidenum">
              <a:rPr lang="en-US" smtClean="0"/>
              <a:t>17</a:t>
            </a:fld>
            <a:endParaRPr lang="en-US"/>
          </a:p>
        </p:txBody>
      </p:sp>
    </p:spTree>
    <p:extLst>
      <p:ext uri="{BB962C8B-B14F-4D97-AF65-F5344CB8AC3E}">
        <p14:creationId xmlns:p14="http://schemas.microsoft.com/office/powerpoint/2010/main" val="3047094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F5567-D2A2-C26C-DF7F-F38358912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01E00-E1A6-87ED-4E60-9B1E29A87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F1190-EDF6-EB11-024B-817B73B647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A710F2-82C5-44DC-553C-101218E7F1CF}"/>
              </a:ext>
            </a:extLst>
          </p:cNvPr>
          <p:cNvSpPr>
            <a:spLocks noGrp="1"/>
          </p:cNvSpPr>
          <p:nvPr>
            <p:ph type="sldNum" sz="quarter" idx="5"/>
          </p:nvPr>
        </p:nvSpPr>
        <p:spPr/>
        <p:txBody>
          <a:bodyPr/>
          <a:lstStyle/>
          <a:p>
            <a:fld id="{6A4F4822-40AF-0943-94FF-3D551A7946A1}" type="slidenum">
              <a:rPr lang="en-US" smtClean="0"/>
              <a:t>18</a:t>
            </a:fld>
            <a:endParaRPr lang="en-US"/>
          </a:p>
        </p:txBody>
      </p:sp>
    </p:spTree>
    <p:extLst>
      <p:ext uri="{BB962C8B-B14F-4D97-AF65-F5344CB8AC3E}">
        <p14:creationId xmlns:p14="http://schemas.microsoft.com/office/powerpoint/2010/main" val="3068952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AE4D9-A611-B76D-02C4-80A5753420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1535E-7501-FE74-E53E-E809445A7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E0BEE-11F4-0C4F-8A68-59AC0B52DE69}"/>
              </a:ext>
            </a:extLst>
          </p:cNvPr>
          <p:cNvSpPr>
            <a:spLocks noGrp="1"/>
          </p:cNvSpPr>
          <p:nvPr>
            <p:ph type="body" idx="1"/>
          </p:nvPr>
        </p:nvSpPr>
        <p:spPr/>
        <p:txBody>
          <a:bodyPr/>
          <a:lstStyle/>
          <a:p>
            <a:pPr lvl="0"/>
            <a:r>
              <a:rPr lang="en-CA" sz="1200" kern="1200" dirty="0">
                <a:solidFill>
                  <a:schemeClr val="tx1"/>
                </a:solidFill>
                <a:effectLst/>
                <a:latin typeface="+mn-lt"/>
                <a:ea typeface="+mn-ea"/>
                <a:cs typeface="+mn-cs"/>
              </a:rPr>
              <a:t>Political will or competing priorities </a:t>
            </a:r>
          </a:p>
          <a:p>
            <a:pPr lvl="0"/>
            <a:r>
              <a:rPr lang="en-CA" sz="1200" kern="1200" dirty="0">
                <a:solidFill>
                  <a:schemeClr val="tx1"/>
                </a:solidFill>
                <a:effectLst/>
                <a:latin typeface="+mn-lt"/>
                <a:ea typeface="+mn-ea"/>
                <a:cs typeface="+mn-cs"/>
              </a:rPr>
              <a:t>Fragmented government responsibilities </a:t>
            </a:r>
          </a:p>
          <a:p>
            <a:pPr lvl="0"/>
            <a:r>
              <a:rPr lang="en-CA" sz="1200" kern="1200" dirty="0">
                <a:solidFill>
                  <a:schemeClr val="tx1"/>
                </a:solidFill>
                <a:effectLst/>
                <a:latin typeface="+mn-lt"/>
                <a:ea typeface="+mn-ea"/>
                <a:cs typeface="+mn-cs"/>
              </a:rPr>
              <a:t>Inadequate or short-term funding </a:t>
            </a:r>
          </a:p>
          <a:p>
            <a:pPr lvl="0"/>
            <a:r>
              <a:rPr lang="en-CA" sz="1200" kern="1200" dirty="0">
                <a:solidFill>
                  <a:schemeClr val="tx1"/>
                </a:solidFill>
                <a:effectLst/>
                <a:latin typeface="+mn-lt"/>
                <a:ea typeface="+mn-ea"/>
                <a:cs typeface="+mn-cs"/>
              </a:rPr>
              <a:t>Age-based legislation or eligibility rules </a:t>
            </a:r>
          </a:p>
          <a:p>
            <a:pPr lvl="0"/>
            <a:r>
              <a:rPr lang="en-CA" sz="1200" kern="1200" dirty="0">
                <a:solidFill>
                  <a:schemeClr val="tx1"/>
                </a:solidFill>
                <a:effectLst/>
                <a:latin typeface="+mn-lt"/>
                <a:ea typeface="+mn-ea"/>
                <a:cs typeface="+mn-cs"/>
              </a:rPr>
              <a:t>Gaps between policy and implementation </a:t>
            </a:r>
          </a:p>
          <a:p>
            <a:pPr lvl="0"/>
            <a:r>
              <a:rPr lang="en-CA" sz="1200" kern="1200" dirty="0">
                <a:solidFill>
                  <a:schemeClr val="tx1"/>
                </a:solidFill>
                <a:effectLst/>
                <a:latin typeface="+mn-lt"/>
                <a:ea typeface="+mn-ea"/>
                <a:cs typeface="+mn-cs"/>
              </a:rPr>
              <a:t>Limited data and accountability </a:t>
            </a:r>
          </a:p>
          <a:p>
            <a:pPr lvl="0"/>
            <a:r>
              <a:rPr lang="en-CA" sz="1200" kern="1200" dirty="0">
                <a:solidFill>
                  <a:schemeClr val="tx1"/>
                </a:solidFill>
                <a:effectLst/>
                <a:latin typeface="+mn-lt"/>
                <a:ea typeface="+mn-ea"/>
                <a:cs typeface="+mn-cs"/>
              </a:rPr>
              <a:t>Insufficient power-sharing with care-experienced young people </a:t>
            </a:r>
          </a:p>
          <a:p>
            <a:pPr lvl="0"/>
            <a:r>
              <a:rPr lang="en-CA" sz="1200" kern="1200" dirty="0">
                <a:solidFill>
                  <a:schemeClr val="tx1"/>
                </a:solidFill>
                <a:effectLst/>
                <a:latin typeface="+mn-lt"/>
                <a:ea typeface="+mn-ea"/>
                <a:cs typeface="+mn-cs"/>
              </a:rPr>
              <a:t>Workforce or service capacity </a:t>
            </a:r>
          </a:p>
          <a:p>
            <a:pPr lvl="0"/>
            <a:r>
              <a:rPr lang="en-CA" sz="1200" kern="1200" dirty="0">
                <a:solidFill>
                  <a:schemeClr val="tx1"/>
                </a:solidFill>
                <a:effectLst/>
                <a:latin typeface="+mn-lt"/>
                <a:ea typeface="+mn-ea"/>
                <a:cs typeface="+mn-cs"/>
              </a:rPr>
              <a:t>Other (please specify) </a:t>
            </a:r>
          </a:p>
          <a:p>
            <a:pPr lvl="0"/>
            <a:endParaRPr lang="en-CA"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0A75CFE1-6530-63B0-BE6F-72365CA1FD13}"/>
              </a:ext>
            </a:extLst>
          </p:cNvPr>
          <p:cNvSpPr>
            <a:spLocks noGrp="1"/>
          </p:cNvSpPr>
          <p:nvPr>
            <p:ph type="sldNum" sz="quarter" idx="5"/>
          </p:nvPr>
        </p:nvSpPr>
        <p:spPr/>
        <p:txBody>
          <a:bodyPr/>
          <a:lstStyle/>
          <a:p>
            <a:fld id="{6A4F4822-40AF-0943-94FF-3D551A7946A1}" type="slidenum">
              <a:rPr lang="en-US" smtClean="0"/>
              <a:t>19</a:t>
            </a:fld>
            <a:endParaRPr lang="en-US"/>
          </a:p>
        </p:txBody>
      </p:sp>
    </p:spTree>
    <p:extLst>
      <p:ext uri="{BB962C8B-B14F-4D97-AF65-F5344CB8AC3E}">
        <p14:creationId xmlns:p14="http://schemas.microsoft.com/office/powerpoint/2010/main" val="2916287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cs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4F4822-40AF-0943-94FF-3D551A7946A1}" type="slidenum">
              <a:rPr lang="en-US" smtClean="0"/>
              <a:t>2</a:t>
            </a:fld>
            <a:endParaRPr lang="en-US"/>
          </a:p>
        </p:txBody>
      </p:sp>
    </p:spTree>
    <p:extLst>
      <p:ext uri="{BB962C8B-B14F-4D97-AF65-F5344CB8AC3E}">
        <p14:creationId xmlns:p14="http://schemas.microsoft.com/office/powerpoint/2010/main" val="2113387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Closing reflection</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When I return to my jurisdiction:</a:t>
            </a:r>
          </a:p>
          <a:p>
            <a:pPr lvl="0"/>
            <a:r>
              <a:rPr lang="en-CA" sz="1200" kern="1200" dirty="0">
                <a:solidFill>
                  <a:schemeClr val="tx1"/>
                </a:solidFill>
                <a:effectLst/>
                <a:latin typeface="+mn-lt"/>
                <a:ea typeface="+mn-ea"/>
                <a:cs typeface="+mn-cs"/>
              </a:rPr>
              <a:t>What is one idea from today that I will carry forward?</a:t>
            </a:r>
          </a:p>
          <a:p>
            <a:pPr lvl="0"/>
            <a:r>
              <a:rPr lang="en-CA" sz="1200" kern="1200" dirty="0">
                <a:solidFill>
                  <a:schemeClr val="tx1"/>
                </a:solidFill>
                <a:effectLst/>
                <a:latin typeface="+mn-lt"/>
                <a:ea typeface="+mn-ea"/>
                <a:cs typeface="+mn-cs"/>
              </a:rPr>
              <a:t>Who will I share it with?</a:t>
            </a:r>
          </a:p>
          <a:p>
            <a:pPr lvl="0"/>
            <a:r>
              <a:rPr lang="en-CA" sz="1200" kern="1200" dirty="0">
                <a:solidFill>
                  <a:schemeClr val="tx1"/>
                </a:solidFill>
                <a:effectLst/>
                <a:latin typeface="+mn-lt"/>
                <a:ea typeface="+mn-ea"/>
                <a:cs typeface="+mn-cs"/>
              </a:rPr>
              <a:t>How will care-experienced young people share power in determining what happens next?</a:t>
            </a:r>
          </a:p>
          <a:p>
            <a:endParaRPr lang="en-US" dirty="0"/>
          </a:p>
        </p:txBody>
      </p:sp>
      <p:sp>
        <p:nvSpPr>
          <p:cNvPr id="4" name="Slide Number Placeholder 3"/>
          <p:cNvSpPr>
            <a:spLocks noGrp="1"/>
          </p:cNvSpPr>
          <p:nvPr>
            <p:ph type="sldNum" sz="quarter" idx="5"/>
          </p:nvPr>
        </p:nvSpPr>
        <p:spPr/>
        <p:txBody>
          <a:bodyPr/>
          <a:lstStyle/>
          <a:p>
            <a:fld id="{6A4F4822-40AF-0943-94FF-3D551A7946A1}" type="slidenum">
              <a:rPr lang="en-US" smtClean="0"/>
              <a:t>21</a:t>
            </a:fld>
            <a:endParaRPr lang="en-US"/>
          </a:p>
        </p:txBody>
      </p:sp>
    </p:spTree>
    <p:extLst>
      <p:ext uri="{BB962C8B-B14F-4D97-AF65-F5344CB8AC3E}">
        <p14:creationId xmlns:p14="http://schemas.microsoft.com/office/powerpoint/2010/main" val="2072955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74782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cs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4F4822-40AF-0943-94FF-3D551A7946A1}" type="slidenum">
              <a:rPr lang="en-US" smtClean="0"/>
              <a:t>24</a:t>
            </a:fld>
            <a:endParaRPr lang="en-US"/>
          </a:p>
        </p:txBody>
      </p:sp>
    </p:spTree>
    <p:extLst>
      <p:ext uri="{BB962C8B-B14F-4D97-AF65-F5344CB8AC3E}">
        <p14:creationId xmlns:p14="http://schemas.microsoft.com/office/powerpoint/2010/main" val="9797644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is time – small groups of max 5 or 6 tables</a:t>
            </a:r>
          </a:p>
          <a:p>
            <a:r>
              <a:rPr lang="en-US" dirty="0"/>
              <a:t>15 minutes</a:t>
            </a:r>
          </a:p>
        </p:txBody>
      </p:sp>
      <p:sp>
        <p:nvSpPr>
          <p:cNvPr id="4" name="Slide Number Placeholder 3"/>
          <p:cNvSpPr>
            <a:spLocks noGrp="1"/>
          </p:cNvSpPr>
          <p:nvPr>
            <p:ph type="sldNum" sz="quarter" idx="5"/>
          </p:nvPr>
        </p:nvSpPr>
        <p:spPr/>
        <p:txBody>
          <a:bodyPr/>
          <a:lstStyle/>
          <a:p>
            <a:fld id="{6A4F4822-40AF-0943-94FF-3D551A7946A1}" type="slidenum">
              <a:rPr lang="en-US" smtClean="0"/>
              <a:t>25</a:t>
            </a:fld>
            <a:endParaRPr lang="en-US"/>
          </a:p>
        </p:txBody>
      </p:sp>
    </p:spTree>
    <p:extLst>
      <p:ext uri="{BB962C8B-B14F-4D97-AF65-F5344CB8AC3E}">
        <p14:creationId xmlns:p14="http://schemas.microsoft.com/office/powerpoint/2010/main" val="19196872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The Equitable Standards were developed in Canada, but the needs and rights they address are not uniquely Canadian. The Standards identify eight interconnected areas through which we can examine whether young people transitioning from care have the resources, relationships, opportunities and support they need to thrive throughout emerging adulthood.</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 invite you to use the Equitable Standards today as a flexible diagnostic and discussion framework—not as a model to be transplanted unchanged, but as a set of principles that can be interpreted and adapted within your own legal, political, cultural and community context.</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As you discuss and share experiences from your jurisdictions, consider both what young people leaving care should be able to count on universally and what must be adapted to reflect local contexts, cultures and systems.</a:t>
            </a:r>
          </a:p>
        </p:txBody>
      </p:sp>
      <p:sp>
        <p:nvSpPr>
          <p:cNvPr id="4" name="Slide Number Placeholder 3"/>
          <p:cNvSpPr>
            <a:spLocks noGrp="1"/>
          </p:cNvSpPr>
          <p:nvPr>
            <p:ph type="sldNum" sz="quarter" idx="5"/>
          </p:nvPr>
        </p:nvSpPr>
        <p:spPr/>
        <p:txBody>
          <a:bodyPr/>
          <a:lstStyle/>
          <a:p>
            <a:fld id="{6A4F4822-40AF-0943-94FF-3D551A7946A1}" type="slidenum">
              <a:rPr lang="en-US" smtClean="0"/>
              <a:t>26</a:t>
            </a:fld>
            <a:endParaRPr lang="en-US"/>
          </a:p>
        </p:txBody>
      </p:sp>
    </p:spTree>
    <p:extLst>
      <p:ext uri="{BB962C8B-B14F-4D97-AF65-F5344CB8AC3E}">
        <p14:creationId xmlns:p14="http://schemas.microsoft.com/office/powerpoint/2010/main" val="25433779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5F751-3001-DEF2-5652-92804AC088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66A676-FFE5-9941-FD56-412DDCDC02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5A20A6-DDB2-0013-1AB7-7D1DBCFACBA5}"/>
              </a:ext>
            </a:extLst>
          </p:cNvPr>
          <p:cNvSpPr>
            <a:spLocks noGrp="1"/>
          </p:cNvSpPr>
          <p:nvPr>
            <p:ph type="body" idx="1"/>
          </p:nvPr>
        </p:nvSpPr>
        <p:spPr/>
        <p:txBody>
          <a:bodyPr/>
          <a:lstStyle/>
          <a:p>
            <a:pPr lvl="0"/>
            <a:r>
              <a:rPr lang="en-CA" sz="1200" kern="1200" dirty="0">
                <a:solidFill>
                  <a:schemeClr val="tx1"/>
                </a:solidFill>
                <a:effectLst/>
                <a:latin typeface="+mn-lt"/>
                <a:ea typeface="+mn-ea"/>
                <a:cs typeface="+mn-cs"/>
              </a:rPr>
              <a:t>7 minutes:</a:t>
            </a:r>
          </a:p>
          <a:p>
            <a:pPr lvl="0"/>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one shared structural challenge</a:t>
            </a:r>
          </a:p>
          <a:p>
            <a:r>
              <a:rPr lang="en-CA" sz="1200" kern="1200" dirty="0">
                <a:solidFill>
                  <a:schemeClr val="tx1"/>
                </a:solidFill>
                <a:effectLst/>
                <a:latin typeface="+mn-lt"/>
                <a:ea typeface="+mn-ea"/>
                <a:cs typeface="+mn-cs"/>
              </a:rPr>
              <a:t>one transferable policy or practice</a:t>
            </a:r>
            <a:r>
              <a:rPr lang="en-CA" dirty="0">
                <a:effectLst/>
              </a:rPr>
              <a:t> </a:t>
            </a:r>
            <a:endParaRPr lang="en-US" dirty="0"/>
          </a:p>
        </p:txBody>
      </p:sp>
      <p:sp>
        <p:nvSpPr>
          <p:cNvPr id="4" name="Slide Number Placeholder 3">
            <a:extLst>
              <a:ext uri="{FF2B5EF4-FFF2-40B4-BE49-F238E27FC236}">
                <a16:creationId xmlns:a16="http://schemas.microsoft.com/office/drawing/2014/main" id="{67B3910F-7F00-9C64-334C-EA5C17132C6E}"/>
              </a:ext>
            </a:extLst>
          </p:cNvPr>
          <p:cNvSpPr>
            <a:spLocks noGrp="1"/>
          </p:cNvSpPr>
          <p:nvPr>
            <p:ph type="sldNum" sz="quarter" idx="5"/>
          </p:nvPr>
        </p:nvSpPr>
        <p:spPr/>
        <p:txBody>
          <a:bodyPr/>
          <a:lstStyle/>
          <a:p>
            <a:fld id="{6A4F4822-40AF-0943-94FF-3D551A7946A1}" type="slidenum">
              <a:rPr lang="en-US" smtClean="0"/>
              <a:t>27</a:t>
            </a:fld>
            <a:endParaRPr lang="en-US"/>
          </a:p>
        </p:txBody>
      </p:sp>
    </p:spTree>
    <p:extLst>
      <p:ext uri="{BB962C8B-B14F-4D97-AF65-F5344CB8AC3E}">
        <p14:creationId xmlns:p14="http://schemas.microsoft.com/office/powerpoint/2010/main" val="3905991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E70DA-4CCF-0E46-90E7-16C55F8330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4896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E70DA-4CCF-0E46-90E7-16C55F8330C8}" type="slidenum">
              <a:rPr lang="en-US" smtClean="0"/>
              <a:t>29</a:t>
            </a:fld>
            <a:endParaRPr lang="en-US"/>
          </a:p>
        </p:txBody>
      </p:sp>
    </p:spTree>
    <p:extLst>
      <p:ext uri="{BB962C8B-B14F-4D97-AF65-F5344CB8AC3E}">
        <p14:creationId xmlns:p14="http://schemas.microsoft.com/office/powerpoint/2010/main" val="2344143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E70DA-4CCF-0E46-90E7-16C55F8330C8}" type="slidenum">
              <a:rPr lang="en-US" smtClean="0"/>
              <a:t>30</a:t>
            </a:fld>
            <a:endParaRPr lang="en-US"/>
          </a:p>
        </p:txBody>
      </p:sp>
    </p:spTree>
    <p:extLst>
      <p:ext uri="{BB962C8B-B14F-4D97-AF65-F5344CB8AC3E}">
        <p14:creationId xmlns:p14="http://schemas.microsoft.com/office/powerpoint/2010/main" val="959911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Senator Kim Pate words of introduction</a:t>
            </a:r>
          </a:p>
        </p:txBody>
      </p:sp>
      <p:sp>
        <p:nvSpPr>
          <p:cNvPr id="4" name="Slide Number Placeholder 3"/>
          <p:cNvSpPr>
            <a:spLocks noGrp="1"/>
          </p:cNvSpPr>
          <p:nvPr>
            <p:ph type="sldNum" sz="quarter" idx="5"/>
          </p:nvPr>
        </p:nvSpPr>
        <p:spPr/>
        <p:txBody>
          <a:bodyPr/>
          <a:lstStyle/>
          <a:p>
            <a:fld id="{6A4F4822-40AF-0943-94FF-3D551A7946A1}" type="slidenum">
              <a:rPr lang="en-US" smtClean="0"/>
              <a:t>3</a:t>
            </a:fld>
            <a:endParaRPr lang="en-US"/>
          </a:p>
        </p:txBody>
      </p:sp>
    </p:spTree>
    <p:extLst>
      <p:ext uri="{BB962C8B-B14F-4D97-AF65-F5344CB8AC3E}">
        <p14:creationId xmlns:p14="http://schemas.microsoft.com/office/powerpoint/2010/main" val="6890234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0A828-82B7-48C2-7FBD-CB67D9D12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6CB16-BE70-99B1-79DE-98A93BC5C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918E88-677A-D30B-3B6B-7FD7871BF1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761183-2F0D-D63E-436C-3853DAC0A080}"/>
              </a:ext>
            </a:extLst>
          </p:cNvPr>
          <p:cNvSpPr>
            <a:spLocks noGrp="1"/>
          </p:cNvSpPr>
          <p:nvPr>
            <p:ph type="sldNum" sz="quarter" idx="5"/>
          </p:nvPr>
        </p:nvSpPr>
        <p:spPr/>
        <p:txBody>
          <a:bodyPr/>
          <a:lstStyle/>
          <a:p>
            <a:fld id="{2ADE70DA-4CCF-0E46-90E7-16C55F8330C8}" type="slidenum">
              <a:rPr lang="en-US" smtClean="0"/>
              <a:t>31</a:t>
            </a:fld>
            <a:endParaRPr lang="en-US"/>
          </a:p>
        </p:txBody>
      </p:sp>
    </p:spTree>
    <p:extLst>
      <p:ext uri="{BB962C8B-B14F-4D97-AF65-F5344CB8AC3E}">
        <p14:creationId xmlns:p14="http://schemas.microsoft.com/office/powerpoint/2010/main" val="2190569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4F4822-40AF-0943-94FF-3D551A7946A1}" type="slidenum">
              <a:rPr lang="en-US" smtClean="0"/>
              <a:t>4</a:t>
            </a:fld>
            <a:endParaRPr lang="en-US"/>
          </a:p>
        </p:txBody>
      </p:sp>
    </p:spTree>
    <p:extLst>
      <p:ext uri="{BB962C8B-B14F-4D97-AF65-F5344CB8AC3E}">
        <p14:creationId xmlns:p14="http://schemas.microsoft.com/office/powerpoint/2010/main" val="499250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A887A-E33A-309C-2DD8-ABA912725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358671-430F-72D4-A289-E6E3C533AE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4DC81-8D66-DB51-824E-9592749986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BA1F4F-2DDD-DEF3-00D6-5EA9E2AFE3FF}"/>
              </a:ext>
            </a:extLst>
          </p:cNvPr>
          <p:cNvSpPr>
            <a:spLocks noGrp="1"/>
          </p:cNvSpPr>
          <p:nvPr>
            <p:ph type="sldNum" sz="quarter" idx="5"/>
          </p:nvPr>
        </p:nvSpPr>
        <p:spPr/>
        <p:txBody>
          <a:bodyPr/>
          <a:lstStyle/>
          <a:p>
            <a:fld id="{6A4F4822-40AF-0943-94FF-3D551A7946A1}" type="slidenum">
              <a:rPr lang="en-US" smtClean="0"/>
              <a:t>5</a:t>
            </a:fld>
            <a:endParaRPr lang="en-US"/>
          </a:p>
        </p:txBody>
      </p:sp>
    </p:spTree>
    <p:extLst>
      <p:ext uri="{BB962C8B-B14F-4D97-AF65-F5344CB8AC3E}">
        <p14:creationId xmlns:p14="http://schemas.microsoft.com/office/powerpoint/2010/main" val="2516741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Before age 18 </a:t>
            </a:r>
          </a:p>
          <a:p>
            <a:pPr lvl="0"/>
            <a:r>
              <a:rPr lang="en-CA" sz="1200" kern="1200" dirty="0">
                <a:solidFill>
                  <a:schemeClr val="tx1"/>
                </a:solidFill>
                <a:effectLst/>
                <a:latin typeface="+mn-lt"/>
                <a:ea typeface="+mn-ea"/>
                <a:cs typeface="+mn-cs"/>
              </a:rPr>
              <a:t>At age 18 </a:t>
            </a:r>
          </a:p>
          <a:p>
            <a:pPr lvl="0"/>
            <a:r>
              <a:rPr lang="en-CA" sz="1200" kern="1200" dirty="0">
                <a:solidFill>
                  <a:schemeClr val="tx1"/>
                </a:solidFill>
                <a:effectLst/>
                <a:latin typeface="+mn-lt"/>
                <a:ea typeface="+mn-ea"/>
                <a:cs typeface="+mn-cs"/>
              </a:rPr>
              <a:t>At age 19</a:t>
            </a:r>
          </a:p>
          <a:p>
            <a:pPr lvl="0"/>
            <a:r>
              <a:rPr lang="en-CA" sz="1200" kern="1200" dirty="0">
                <a:solidFill>
                  <a:schemeClr val="tx1"/>
                </a:solidFill>
                <a:effectLst/>
                <a:latin typeface="+mn-lt"/>
                <a:ea typeface="+mn-ea"/>
                <a:cs typeface="+mn-cs"/>
              </a:rPr>
              <a:t>Ages 20–21 </a:t>
            </a:r>
          </a:p>
          <a:p>
            <a:pPr lvl="0"/>
            <a:r>
              <a:rPr lang="en-CA" sz="1200" kern="1200" dirty="0">
                <a:solidFill>
                  <a:schemeClr val="tx1"/>
                </a:solidFill>
                <a:effectLst/>
                <a:latin typeface="+mn-lt"/>
                <a:ea typeface="+mn-ea"/>
                <a:cs typeface="+mn-cs"/>
              </a:rPr>
              <a:t>Ages 22–25 </a:t>
            </a:r>
          </a:p>
          <a:p>
            <a:pPr lvl="0"/>
            <a:r>
              <a:rPr lang="en-CA" sz="1200" kern="1200" dirty="0">
                <a:solidFill>
                  <a:schemeClr val="tx1"/>
                </a:solidFill>
                <a:effectLst/>
                <a:latin typeface="+mn-lt"/>
                <a:ea typeface="+mn-ea"/>
                <a:cs typeface="+mn-cs"/>
              </a:rPr>
              <a:t>After age 25 </a:t>
            </a:r>
          </a:p>
          <a:p>
            <a:pPr lvl="0"/>
            <a:r>
              <a:rPr lang="en-CA" sz="1200" kern="1200" dirty="0">
                <a:solidFill>
                  <a:schemeClr val="tx1"/>
                </a:solidFill>
                <a:effectLst/>
                <a:latin typeface="+mn-lt"/>
                <a:ea typeface="+mn-ea"/>
                <a:cs typeface="+mn-cs"/>
              </a:rPr>
              <a:t>No consistent age—it depends on eligibility or circumstances </a:t>
            </a:r>
          </a:p>
          <a:p>
            <a:pPr lvl="0"/>
            <a:r>
              <a:rPr lang="en-CA" sz="1200" kern="1200" dirty="0">
                <a:solidFill>
                  <a:schemeClr val="tx1"/>
                </a:solidFill>
                <a:effectLst/>
                <a:latin typeface="+mn-lt"/>
                <a:ea typeface="+mn-ea"/>
                <a:cs typeface="+mn-cs"/>
              </a:rPr>
              <a:t>Unsure </a:t>
            </a:r>
          </a:p>
          <a:p>
            <a:endParaRPr lang="en-US" dirty="0"/>
          </a:p>
        </p:txBody>
      </p:sp>
      <p:sp>
        <p:nvSpPr>
          <p:cNvPr id="4" name="Slide Number Placeholder 3"/>
          <p:cNvSpPr>
            <a:spLocks noGrp="1"/>
          </p:cNvSpPr>
          <p:nvPr>
            <p:ph type="sldNum" sz="quarter" idx="5"/>
          </p:nvPr>
        </p:nvSpPr>
        <p:spPr/>
        <p:txBody>
          <a:bodyPr/>
          <a:lstStyle/>
          <a:p>
            <a:fld id="{6A4F4822-40AF-0943-94FF-3D551A7946A1}" type="slidenum">
              <a:rPr lang="en-US" smtClean="0"/>
              <a:t>6</a:t>
            </a:fld>
            <a:endParaRPr lang="en-US"/>
          </a:p>
        </p:txBody>
      </p:sp>
    </p:spTree>
    <p:extLst>
      <p:ext uri="{BB962C8B-B14F-4D97-AF65-F5344CB8AC3E}">
        <p14:creationId xmlns:p14="http://schemas.microsoft.com/office/powerpoint/2010/main" val="762553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CAB15-E522-AB69-2EDB-AAF2C7A0F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C40C4-D579-8B53-D026-6B0AF6376F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FFEC3-3233-3BA6-EBE7-A311111A9B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A31E55-8F49-A99C-2865-D03F6DAC2C1A}"/>
              </a:ext>
            </a:extLst>
          </p:cNvPr>
          <p:cNvSpPr>
            <a:spLocks noGrp="1"/>
          </p:cNvSpPr>
          <p:nvPr>
            <p:ph type="sldNum" sz="quarter" idx="5"/>
          </p:nvPr>
        </p:nvSpPr>
        <p:spPr/>
        <p:txBody>
          <a:bodyPr/>
          <a:lstStyle/>
          <a:p>
            <a:fld id="{6A4F4822-40AF-0943-94FF-3D551A7946A1}" type="slidenum">
              <a:rPr lang="en-US" smtClean="0"/>
              <a:t>7</a:t>
            </a:fld>
            <a:endParaRPr lang="en-US"/>
          </a:p>
        </p:txBody>
      </p:sp>
    </p:spTree>
    <p:extLst>
      <p:ext uri="{BB962C8B-B14F-4D97-AF65-F5344CB8AC3E}">
        <p14:creationId xmlns:p14="http://schemas.microsoft.com/office/powerpoint/2010/main" val="1190356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63E9A-5110-9E9E-D50D-F93D53C693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37C287-49BF-BD59-1872-6CFA87E89C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4BCD2-0ED1-D4B9-AAB5-50624E4322BF}"/>
              </a:ext>
            </a:extLst>
          </p:cNvPr>
          <p:cNvSpPr>
            <a:spLocks noGrp="1"/>
          </p:cNvSpPr>
          <p:nvPr>
            <p:ph type="body" idx="1"/>
          </p:nvPr>
        </p:nvSpPr>
        <p:spPr/>
        <p:txBody>
          <a:bodyPr/>
          <a:lstStyle/>
          <a:p>
            <a:pPr lvl="0"/>
            <a:r>
              <a:rPr lang="en-CA" sz="1200" kern="1200" dirty="0">
                <a:solidFill>
                  <a:schemeClr val="tx1"/>
                </a:solidFill>
                <a:effectLst/>
                <a:latin typeface="+mn-lt"/>
                <a:ea typeface="+mn-ea"/>
                <a:cs typeface="+mn-cs"/>
              </a:rPr>
              <a:t>Select up to 2 of the following: </a:t>
            </a:r>
          </a:p>
          <a:p>
            <a:pPr lvl="0"/>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Financial security </a:t>
            </a:r>
          </a:p>
          <a:p>
            <a:pPr lvl="0"/>
            <a:r>
              <a:rPr lang="en-CA" sz="1200" kern="1200" dirty="0">
                <a:solidFill>
                  <a:schemeClr val="tx1"/>
                </a:solidFill>
                <a:effectLst/>
                <a:latin typeface="+mn-lt"/>
                <a:ea typeface="+mn-ea"/>
                <a:cs typeface="+mn-cs"/>
              </a:rPr>
              <a:t>Education and professional development </a:t>
            </a:r>
          </a:p>
          <a:p>
            <a:pPr lvl="0"/>
            <a:r>
              <a:rPr lang="en-CA" sz="1200" kern="1200" dirty="0">
                <a:solidFill>
                  <a:schemeClr val="tx1"/>
                </a:solidFill>
                <a:effectLst/>
                <a:latin typeface="+mn-lt"/>
                <a:ea typeface="+mn-ea"/>
                <a:cs typeface="+mn-cs"/>
              </a:rPr>
              <a:t>Housing </a:t>
            </a:r>
          </a:p>
          <a:p>
            <a:pPr lvl="0"/>
            <a:r>
              <a:rPr lang="en-CA" sz="1200" kern="1200" dirty="0">
                <a:solidFill>
                  <a:schemeClr val="tx1"/>
                </a:solidFill>
                <a:effectLst/>
                <a:latin typeface="+mn-lt"/>
                <a:ea typeface="+mn-ea"/>
                <a:cs typeface="+mn-cs"/>
              </a:rPr>
              <a:t>Relationships and belonging </a:t>
            </a:r>
          </a:p>
          <a:p>
            <a:pPr lvl="0"/>
            <a:r>
              <a:rPr lang="en-CA" sz="1200" kern="1200" dirty="0">
                <a:solidFill>
                  <a:schemeClr val="tx1"/>
                </a:solidFill>
                <a:effectLst/>
                <a:latin typeface="+mn-lt"/>
                <a:ea typeface="+mn-ea"/>
                <a:cs typeface="+mn-cs"/>
              </a:rPr>
              <a:t>Culture and spirituality </a:t>
            </a:r>
          </a:p>
          <a:p>
            <a:pPr lvl="0"/>
            <a:r>
              <a:rPr lang="en-CA" sz="1200" kern="1200" dirty="0">
                <a:solidFill>
                  <a:schemeClr val="tx1"/>
                </a:solidFill>
                <a:effectLst/>
                <a:latin typeface="+mn-lt"/>
                <a:ea typeface="+mn-ea"/>
                <a:cs typeface="+mn-cs"/>
              </a:rPr>
              <a:t>Health and well-being </a:t>
            </a:r>
          </a:p>
          <a:p>
            <a:pPr lvl="0"/>
            <a:r>
              <a:rPr lang="en-CA" sz="1200" kern="1200" dirty="0">
                <a:solidFill>
                  <a:schemeClr val="tx1"/>
                </a:solidFill>
                <a:effectLst/>
                <a:latin typeface="+mn-lt"/>
                <a:ea typeface="+mn-ea"/>
                <a:cs typeface="+mn-cs"/>
              </a:rPr>
              <a:t>Advocacy and rights </a:t>
            </a:r>
          </a:p>
          <a:p>
            <a:pPr lvl="0"/>
            <a:r>
              <a:rPr lang="en-CA" sz="1200" kern="1200" dirty="0">
                <a:solidFill>
                  <a:schemeClr val="tx1"/>
                </a:solidFill>
                <a:effectLst/>
                <a:latin typeface="+mn-lt"/>
                <a:ea typeface="+mn-ea"/>
                <a:cs typeface="+mn-cs"/>
              </a:rPr>
              <a:t>Developmental support through emerging adulthood </a:t>
            </a:r>
          </a:p>
          <a:p>
            <a:pPr lvl="0"/>
            <a:endParaRPr lang="en-CA"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C87795D7-0120-D0BB-ADC0-1C8F325A3739}"/>
              </a:ext>
            </a:extLst>
          </p:cNvPr>
          <p:cNvSpPr>
            <a:spLocks noGrp="1"/>
          </p:cNvSpPr>
          <p:nvPr>
            <p:ph type="sldNum" sz="quarter" idx="5"/>
          </p:nvPr>
        </p:nvSpPr>
        <p:spPr/>
        <p:txBody>
          <a:bodyPr/>
          <a:lstStyle/>
          <a:p>
            <a:fld id="{6A4F4822-40AF-0943-94FF-3D551A7946A1}" type="slidenum">
              <a:rPr lang="en-US" smtClean="0"/>
              <a:t>8</a:t>
            </a:fld>
            <a:endParaRPr lang="en-US"/>
          </a:p>
        </p:txBody>
      </p:sp>
    </p:spTree>
    <p:extLst>
      <p:ext uri="{BB962C8B-B14F-4D97-AF65-F5344CB8AC3E}">
        <p14:creationId xmlns:p14="http://schemas.microsoft.com/office/powerpoint/2010/main" val="107087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Released in Fall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Developed the Evaluation Model based on each of the 8 Transition to Adulthood Pillars and associated Equitable Standard – 8 modules to complete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800" b="0" dirty="0">
                <a:effectLst/>
                <a:latin typeface="Mulish"/>
              </a:rPr>
              <a:t>An accountability and quality assurance tool for stakeholders to assess their fidelity to each of the eight Equitable Standards and associated key supports, and to determine areas that require further</a:t>
            </a:r>
            <a:br>
              <a:rPr lang="en-CA" sz="1800" b="0" dirty="0">
                <a:effectLst/>
                <a:latin typeface="Mulish"/>
              </a:rPr>
            </a:br>
            <a:r>
              <a:rPr lang="en-CA" sz="1800" b="0" dirty="0">
                <a:effectLst/>
                <a:latin typeface="Mulish"/>
              </a:rPr>
              <a:t>work.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800" b="0" dirty="0">
                <a:effectLst/>
                <a:latin typeface="Mulish"/>
              </a:rPr>
              <a:t>The key supports listed under each pillar are a starting point to establish minimum guaranteed supports &amp; services that need to be in place before a young person fully transitions to adulthood – a minimum threshold that has been non-existent to date. </a:t>
            </a:r>
            <a:endParaRPr lang="en-C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4F4822-40AF-0943-94FF-3D551A794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4440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9" Type="http://schemas.openxmlformats.org/officeDocument/2006/relationships/image" Target="../media/image14.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Master" Target="../slideMasters/slideMaster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9" Type="http://schemas.openxmlformats.org/officeDocument/2006/relationships/image" Target="../media/image14.emf"/></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svg"/><Relationship Id="rId1" Type="http://schemas.openxmlformats.org/officeDocument/2006/relationships/slideMaster" Target="../slideMasters/slideMaster3.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Master" Target="../slideMasters/slideMaster3.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9" Type="http://schemas.openxmlformats.org/officeDocument/2006/relationships/image" Target="../media/image1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svg"/><Relationship Id="rId1" Type="http://schemas.openxmlformats.org/officeDocument/2006/relationships/slideMaster" Target="../slideMasters/slideMaster5.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Master" Target="../slideMasters/slideMaster5.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9" Type="http://schemas.openxmlformats.org/officeDocument/2006/relationships/image" Target="../media/image14.emf"/></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63D1E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37E49A-2B6E-B148-8E6F-31F6543E0868}"/>
              </a:ext>
            </a:extLst>
          </p:cNvPr>
          <p:cNvPicPr>
            <a:picLocks noChangeAspect="1"/>
          </p:cNvPicPr>
          <p:nvPr userDrawn="1"/>
        </p:nvPicPr>
        <p:blipFill rotWithShape="1">
          <a:blip r:embed="rId2"/>
          <a:srcRect r="14221"/>
          <a:stretch/>
        </p:blipFill>
        <p:spPr>
          <a:xfrm>
            <a:off x="6236045" y="-489631"/>
            <a:ext cx="5955956" cy="6667996"/>
          </a:xfrm>
          <a:prstGeom prst="rect">
            <a:avLst/>
          </a:prstGeom>
        </p:spPr>
      </p:pic>
      <p:sp>
        <p:nvSpPr>
          <p:cNvPr id="2" name="Title 1">
            <a:extLst>
              <a:ext uri="{FF2B5EF4-FFF2-40B4-BE49-F238E27FC236}">
                <a16:creationId xmlns:a16="http://schemas.microsoft.com/office/drawing/2014/main" id="{5F115820-2084-8748-B12A-34B0C339C6FD}"/>
              </a:ext>
            </a:extLst>
          </p:cNvPr>
          <p:cNvSpPr>
            <a:spLocks noGrp="1"/>
          </p:cNvSpPr>
          <p:nvPr>
            <p:ph type="ctrTitle" hasCustomPrompt="1"/>
          </p:nvPr>
        </p:nvSpPr>
        <p:spPr>
          <a:xfrm>
            <a:off x="825844" y="1223316"/>
            <a:ext cx="5130114" cy="3509950"/>
          </a:xfrm>
        </p:spPr>
        <p:txBody>
          <a:bodyPr anchor="b">
            <a:normAutofit/>
          </a:bodyPr>
          <a:lstStyle>
            <a:lvl1pPr algn="l">
              <a:defRPr sz="5200"/>
            </a:lvl1pPr>
          </a:lstStyle>
          <a:p>
            <a:r>
              <a:rPr lang="en-US" dirty="0"/>
              <a:t>CLICK TO EDIT MASTER TITLE</a:t>
            </a:r>
          </a:p>
        </p:txBody>
      </p:sp>
      <p:sp>
        <p:nvSpPr>
          <p:cNvPr id="3" name="Subtitle 2">
            <a:extLst>
              <a:ext uri="{FF2B5EF4-FFF2-40B4-BE49-F238E27FC236}">
                <a16:creationId xmlns:a16="http://schemas.microsoft.com/office/drawing/2014/main" id="{24BDFE58-3C52-D847-86AD-FED6B0654E19}"/>
              </a:ext>
            </a:extLst>
          </p:cNvPr>
          <p:cNvSpPr>
            <a:spLocks noGrp="1"/>
          </p:cNvSpPr>
          <p:nvPr>
            <p:ph type="subTitle" idx="1"/>
          </p:nvPr>
        </p:nvSpPr>
        <p:spPr>
          <a:xfrm>
            <a:off x="825843" y="4825341"/>
            <a:ext cx="5130114" cy="747539"/>
          </a:xfrm>
        </p:spPr>
        <p:txBody>
          <a:bodyPr/>
          <a:lstStyle>
            <a:lvl1pPr marL="0" indent="0" algn="l">
              <a:buNone/>
              <a:defRPr sz="2400" b="1" i="0">
                <a:latin typeface="Nunito Sa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8" name="Rectangle 7">
            <a:extLst>
              <a:ext uri="{FF2B5EF4-FFF2-40B4-BE49-F238E27FC236}">
                <a16:creationId xmlns:a16="http://schemas.microsoft.com/office/drawing/2014/main" id="{6352E7A3-35F1-B947-9254-53B57B370697}"/>
              </a:ext>
            </a:extLst>
          </p:cNvPr>
          <p:cNvSpPr/>
          <p:nvPr userDrawn="1"/>
        </p:nvSpPr>
        <p:spPr>
          <a:xfrm>
            <a:off x="0" y="5795319"/>
            <a:ext cx="12192000" cy="10626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screenshot of a video game&#10;&#10;Description automatically generated with medium confidence">
            <a:extLst>
              <a:ext uri="{FF2B5EF4-FFF2-40B4-BE49-F238E27FC236}">
                <a16:creationId xmlns:a16="http://schemas.microsoft.com/office/drawing/2014/main" id="{72EB7798-AF21-F44F-82CD-5CC5B7DFB1CD}"/>
              </a:ext>
            </a:extLst>
          </p:cNvPr>
          <p:cNvPicPr>
            <a:picLocks noChangeAspect="1"/>
          </p:cNvPicPr>
          <p:nvPr userDrawn="1"/>
        </p:nvPicPr>
        <p:blipFill>
          <a:blip r:embed="rId3"/>
          <a:stretch>
            <a:fillRect/>
          </a:stretch>
        </p:blipFill>
        <p:spPr>
          <a:xfrm>
            <a:off x="825843" y="5965159"/>
            <a:ext cx="2985607" cy="728404"/>
          </a:xfrm>
          <a:prstGeom prst="rect">
            <a:avLst/>
          </a:prstGeom>
        </p:spPr>
      </p:pic>
      <p:sp>
        <p:nvSpPr>
          <p:cNvPr id="13" name="Text Placeholder 12">
            <a:extLst>
              <a:ext uri="{FF2B5EF4-FFF2-40B4-BE49-F238E27FC236}">
                <a16:creationId xmlns:a16="http://schemas.microsoft.com/office/drawing/2014/main" id="{8A710596-163B-7D49-B820-467FFE867B1B}"/>
              </a:ext>
            </a:extLst>
          </p:cNvPr>
          <p:cNvSpPr>
            <a:spLocks noGrp="1"/>
          </p:cNvSpPr>
          <p:nvPr>
            <p:ph type="body" sz="quarter" idx="10" hasCustomPrompt="1"/>
          </p:nvPr>
        </p:nvSpPr>
        <p:spPr>
          <a:xfrm>
            <a:off x="4535949" y="6233374"/>
            <a:ext cx="6830208" cy="194843"/>
          </a:xfrm>
        </p:spPr>
        <p:txBody>
          <a:bodyPr>
            <a:normAutofit/>
          </a:bodyPr>
          <a:lstStyle>
            <a:lvl1pPr marL="0" indent="0" algn="r">
              <a:buNone/>
              <a:defRPr sz="1600"/>
            </a:lvl1pPr>
          </a:lstStyle>
          <a:p>
            <a:pPr lvl="0"/>
            <a:r>
              <a:rPr lang="en-US" dirty="0"/>
              <a:t>Presented by [NAME]</a:t>
            </a:r>
          </a:p>
        </p:txBody>
      </p:sp>
    </p:spTree>
    <p:extLst>
      <p:ext uri="{BB962C8B-B14F-4D97-AF65-F5344CB8AC3E}">
        <p14:creationId xmlns:p14="http://schemas.microsoft.com/office/powerpoint/2010/main" val="3426418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D68F9-B978-9644-A21C-69CDC647FE38}"/>
              </a:ext>
            </a:extLst>
          </p:cNvPr>
          <p:cNvSpPr>
            <a:spLocks noGrp="1"/>
          </p:cNvSpPr>
          <p:nvPr>
            <p:ph type="title" hasCustomPrompt="1"/>
          </p:nvPr>
        </p:nvSpPr>
        <p:spPr>
          <a:xfrm>
            <a:off x="838200" y="365126"/>
            <a:ext cx="5055973" cy="1537815"/>
          </a:xfrm>
        </p:spPr>
        <p:txBody>
          <a:bodyPr/>
          <a:lstStyle/>
          <a:p>
            <a:r>
              <a:rPr lang="en-US" dirty="0"/>
              <a:t>THE 8 TRANSITION TO ADULTHOOD PILLARS</a:t>
            </a:r>
          </a:p>
        </p:txBody>
      </p:sp>
      <p:sp>
        <p:nvSpPr>
          <p:cNvPr id="3" name="Content Placeholder 2">
            <a:extLst>
              <a:ext uri="{FF2B5EF4-FFF2-40B4-BE49-F238E27FC236}">
                <a16:creationId xmlns:a16="http://schemas.microsoft.com/office/drawing/2014/main" id="{58106252-350A-BA44-B744-D041376610C2}"/>
              </a:ext>
            </a:extLst>
          </p:cNvPr>
          <p:cNvSpPr>
            <a:spLocks noGrp="1"/>
          </p:cNvSpPr>
          <p:nvPr>
            <p:ph sz="half" idx="1"/>
          </p:nvPr>
        </p:nvSpPr>
        <p:spPr>
          <a:xfrm>
            <a:off x="838200" y="2224216"/>
            <a:ext cx="5055973" cy="4268658"/>
          </a:xfrm>
        </p:spPr>
        <p:txBody>
          <a:bodyPr/>
          <a:lstStyle/>
          <a:p>
            <a:pPr lvl="0"/>
            <a:r>
              <a:rPr lang="en-US" dirty="0"/>
              <a:t>Click to edit Master text styles</a:t>
            </a:r>
          </a:p>
          <a:p>
            <a:pPr lvl="1"/>
            <a:r>
              <a:rPr lang="en-US" dirty="0"/>
              <a:t>Second level</a:t>
            </a:r>
          </a:p>
        </p:txBody>
      </p:sp>
      <p:pic>
        <p:nvPicPr>
          <p:cNvPr id="7" name="Picture 6" descr="A picture containing graphical user interface&#10;&#10;Description automatically generated">
            <a:extLst>
              <a:ext uri="{FF2B5EF4-FFF2-40B4-BE49-F238E27FC236}">
                <a16:creationId xmlns:a16="http://schemas.microsoft.com/office/drawing/2014/main" id="{3BE2A2A3-45D2-3C43-94D3-71E7073A6264}"/>
              </a:ext>
            </a:extLst>
          </p:cNvPr>
          <p:cNvPicPr>
            <a:picLocks noChangeAspect="1"/>
          </p:cNvPicPr>
          <p:nvPr userDrawn="1"/>
        </p:nvPicPr>
        <p:blipFill>
          <a:blip r:embed="rId2"/>
          <a:stretch>
            <a:fillRect/>
          </a:stretch>
        </p:blipFill>
        <p:spPr>
          <a:xfrm>
            <a:off x="6297828" y="365126"/>
            <a:ext cx="5901261" cy="6127748"/>
          </a:xfrm>
          <a:prstGeom prst="rect">
            <a:avLst/>
          </a:prstGeom>
        </p:spPr>
      </p:pic>
    </p:spTree>
    <p:extLst>
      <p:ext uri="{BB962C8B-B14F-4D97-AF65-F5344CB8AC3E}">
        <p14:creationId xmlns:p14="http://schemas.microsoft.com/office/powerpoint/2010/main" val="2428342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D68F9-B978-9644-A21C-69CDC647FE38}"/>
              </a:ext>
            </a:extLst>
          </p:cNvPr>
          <p:cNvSpPr>
            <a:spLocks noGrp="1"/>
          </p:cNvSpPr>
          <p:nvPr>
            <p:ph type="title" hasCustomPrompt="1"/>
          </p:nvPr>
        </p:nvSpPr>
        <p:spPr>
          <a:xfrm>
            <a:off x="838200" y="365126"/>
            <a:ext cx="4866861" cy="1537815"/>
          </a:xfrm>
        </p:spPr>
        <p:txBody>
          <a:bodyPr/>
          <a:lstStyle/>
          <a:p>
            <a:r>
              <a:rPr lang="en-US" dirty="0"/>
              <a:t>LES 8 PILLIERS DE LA TRANSITION </a:t>
            </a:r>
            <a:r>
              <a:rPr lang="en-US" dirty="0" err="1"/>
              <a:t>À</a:t>
            </a:r>
            <a:r>
              <a:rPr lang="en-US" dirty="0"/>
              <a:t> LA VIE ADULTE</a:t>
            </a:r>
          </a:p>
        </p:txBody>
      </p:sp>
      <p:sp>
        <p:nvSpPr>
          <p:cNvPr id="3" name="Content Placeholder 2">
            <a:extLst>
              <a:ext uri="{FF2B5EF4-FFF2-40B4-BE49-F238E27FC236}">
                <a16:creationId xmlns:a16="http://schemas.microsoft.com/office/drawing/2014/main" id="{58106252-350A-BA44-B744-D041376610C2}"/>
              </a:ext>
            </a:extLst>
          </p:cNvPr>
          <p:cNvSpPr>
            <a:spLocks noGrp="1"/>
          </p:cNvSpPr>
          <p:nvPr>
            <p:ph sz="half" idx="1"/>
          </p:nvPr>
        </p:nvSpPr>
        <p:spPr>
          <a:xfrm>
            <a:off x="838200" y="2224216"/>
            <a:ext cx="5055973" cy="4268658"/>
          </a:xfrm>
        </p:spPr>
        <p:txBody>
          <a:bodyPr/>
          <a:lstStyle/>
          <a:p>
            <a:pPr lvl="0"/>
            <a:r>
              <a:rPr lang="en-US" dirty="0"/>
              <a:t>Click to edit Master text styles</a:t>
            </a:r>
          </a:p>
          <a:p>
            <a:pPr lvl="1"/>
            <a:r>
              <a:rPr lang="en-US" dirty="0"/>
              <a:t>Second level</a:t>
            </a:r>
          </a:p>
        </p:txBody>
      </p:sp>
      <p:pic>
        <p:nvPicPr>
          <p:cNvPr id="7" name="Picture 6">
            <a:extLst>
              <a:ext uri="{FF2B5EF4-FFF2-40B4-BE49-F238E27FC236}">
                <a16:creationId xmlns:a16="http://schemas.microsoft.com/office/drawing/2014/main" id="{3BE2A2A3-45D2-3C43-94D3-71E7073A6264}"/>
              </a:ext>
            </a:extLst>
          </p:cNvPr>
          <p:cNvPicPr>
            <a:picLocks noChangeAspect="1"/>
          </p:cNvPicPr>
          <p:nvPr userDrawn="1"/>
        </p:nvPicPr>
        <p:blipFill>
          <a:blip r:embed="rId2"/>
          <a:srcRect/>
          <a:stretch/>
        </p:blipFill>
        <p:spPr>
          <a:xfrm>
            <a:off x="6304366" y="365126"/>
            <a:ext cx="5888185" cy="6127748"/>
          </a:xfrm>
          <a:prstGeom prst="rect">
            <a:avLst/>
          </a:prstGeom>
        </p:spPr>
      </p:pic>
    </p:spTree>
    <p:extLst>
      <p:ext uri="{BB962C8B-B14F-4D97-AF65-F5344CB8AC3E}">
        <p14:creationId xmlns:p14="http://schemas.microsoft.com/office/powerpoint/2010/main" val="2610546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44DCE43-2DFA-E842-B0F4-5176B7655206}"/>
              </a:ext>
            </a:extLst>
          </p:cNvPr>
          <p:cNvSpPr/>
          <p:nvPr userDrawn="1"/>
        </p:nvSpPr>
        <p:spPr>
          <a:xfrm>
            <a:off x="357240" y="820648"/>
            <a:ext cx="2584271" cy="496388"/>
          </a:xfrm>
          <a:prstGeom prst="rect">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115D5DEB-60AE-584C-81EA-4C8C935A0F28}"/>
              </a:ext>
            </a:extLst>
          </p:cNvPr>
          <p:cNvSpPr/>
          <p:nvPr userDrawn="1"/>
        </p:nvSpPr>
        <p:spPr>
          <a:xfrm>
            <a:off x="0" y="1317036"/>
            <a:ext cx="2941511" cy="2462650"/>
          </a:xfrm>
          <a:prstGeom prst="rect">
            <a:avLst/>
          </a:prstGeom>
          <a:solidFill>
            <a:srgbClr val="FF99C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a:extLst>
              <a:ext uri="{FF2B5EF4-FFF2-40B4-BE49-F238E27FC236}">
                <a16:creationId xmlns:a16="http://schemas.microsoft.com/office/drawing/2014/main" id="{4ECCD058-7248-A24C-BC38-67F18F0FA246}"/>
              </a:ext>
            </a:extLst>
          </p:cNvPr>
          <p:cNvSpPr/>
          <p:nvPr userDrawn="1"/>
        </p:nvSpPr>
        <p:spPr>
          <a:xfrm>
            <a:off x="3083495" y="1317036"/>
            <a:ext cx="2944800" cy="2462651"/>
          </a:xfrm>
          <a:prstGeom prst="rect">
            <a:avLst/>
          </a:prstGeom>
          <a:solidFill>
            <a:srgbClr val="E01D6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634DC3-8883-594B-B632-DFA8DCFA7C59}"/>
              </a:ext>
            </a:extLst>
          </p:cNvPr>
          <p:cNvSpPr/>
          <p:nvPr userDrawn="1"/>
        </p:nvSpPr>
        <p:spPr>
          <a:xfrm>
            <a:off x="6166992" y="1317035"/>
            <a:ext cx="2941511" cy="2462652"/>
          </a:xfrm>
          <a:prstGeom prst="rect">
            <a:avLst/>
          </a:prstGeom>
          <a:solidFill>
            <a:srgbClr val="F3660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055F7C7-0A13-3347-A1A0-C9B5B4F51027}"/>
              </a:ext>
            </a:extLst>
          </p:cNvPr>
          <p:cNvSpPr/>
          <p:nvPr userDrawn="1"/>
        </p:nvSpPr>
        <p:spPr>
          <a:xfrm>
            <a:off x="9250489" y="1315861"/>
            <a:ext cx="2941511" cy="2463826"/>
          </a:xfrm>
          <a:prstGeom prst="rect">
            <a:avLst/>
          </a:prstGeom>
          <a:solidFill>
            <a:srgbClr val="F9CC0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0F623C7-DED5-AC4D-A627-985DFD8C0212}"/>
              </a:ext>
            </a:extLst>
          </p:cNvPr>
          <p:cNvSpPr/>
          <p:nvPr userDrawn="1"/>
        </p:nvSpPr>
        <p:spPr>
          <a:xfrm>
            <a:off x="0" y="4422651"/>
            <a:ext cx="2941511" cy="2438166"/>
          </a:xfrm>
          <a:prstGeom prst="rect">
            <a:avLst/>
          </a:prstGeom>
          <a:solidFill>
            <a:srgbClr val="66DB5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73EF7B4-2949-C940-B592-23584B133690}"/>
              </a:ext>
            </a:extLst>
          </p:cNvPr>
          <p:cNvSpPr/>
          <p:nvPr userDrawn="1"/>
        </p:nvSpPr>
        <p:spPr>
          <a:xfrm>
            <a:off x="3083495" y="4433617"/>
            <a:ext cx="2944800" cy="2427200"/>
          </a:xfrm>
          <a:prstGeom prst="rect">
            <a:avLst/>
          </a:prstGeom>
          <a:solidFill>
            <a:srgbClr val="63D1E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A594376-31D4-3340-A2F2-4699EFFAA1FA}"/>
              </a:ext>
            </a:extLst>
          </p:cNvPr>
          <p:cNvSpPr/>
          <p:nvPr userDrawn="1"/>
        </p:nvSpPr>
        <p:spPr>
          <a:xfrm>
            <a:off x="6166992" y="4417153"/>
            <a:ext cx="2941511" cy="2443664"/>
          </a:xfrm>
          <a:prstGeom prst="rect">
            <a:avLst/>
          </a:prstGeom>
          <a:solidFill>
            <a:srgbClr val="1C579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7CD3B9D-D561-AE46-BADD-893F3989201E}"/>
              </a:ext>
            </a:extLst>
          </p:cNvPr>
          <p:cNvSpPr/>
          <p:nvPr userDrawn="1"/>
        </p:nvSpPr>
        <p:spPr>
          <a:xfrm>
            <a:off x="9250489" y="4417153"/>
            <a:ext cx="2941511" cy="2443663"/>
          </a:xfrm>
          <a:prstGeom prst="rect">
            <a:avLst/>
          </a:prstGeom>
          <a:solidFill>
            <a:srgbClr val="8E39A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F02E4E63-E737-7A44-8B95-A21032983E25}"/>
              </a:ext>
            </a:extLst>
          </p:cNvPr>
          <p:cNvSpPr>
            <a:spLocks noGrp="1"/>
          </p:cNvSpPr>
          <p:nvPr>
            <p:ph type="title" hasCustomPrompt="1"/>
          </p:nvPr>
        </p:nvSpPr>
        <p:spPr>
          <a:xfrm>
            <a:off x="838200" y="69574"/>
            <a:ext cx="11078817" cy="732389"/>
          </a:xfrm>
        </p:spPr>
        <p:txBody>
          <a:bodyPr anchor="ctr"/>
          <a:lstStyle/>
          <a:p>
            <a:r>
              <a:rPr lang="en-US" dirty="0"/>
              <a:t>THE 8 TRANSITION TO ADULTHOOD PILLARS</a:t>
            </a:r>
          </a:p>
        </p:txBody>
      </p:sp>
      <p:pic>
        <p:nvPicPr>
          <p:cNvPr id="20" name="Picture 19">
            <a:extLst>
              <a:ext uri="{FF2B5EF4-FFF2-40B4-BE49-F238E27FC236}">
                <a16:creationId xmlns:a16="http://schemas.microsoft.com/office/drawing/2014/main" id="{FBB6D56D-576F-1443-A3C9-3D60A0FBEE9C}"/>
              </a:ext>
            </a:extLst>
          </p:cNvPr>
          <p:cNvPicPr>
            <a:picLocks noChangeAspect="1"/>
          </p:cNvPicPr>
          <p:nvPr userDrawn="1"/>
        </p:nvPicPr>
        <p:blipFill>
          <a:blip r:embed="rId2"/>
          <a:stretch>
            <a:fillRect/>
          </a:stretch>
        </p:blipFill>
        <p:spPr>
          <a:xfrm>
            <a:off x="0" y="834887"/>
            <a:ext cx="357240" cy="482149"/>
          </a:xfrm>
          <a:prstGeom prst="rect">
            <a:avLst/>
          </a:prstGeom>
        </p:spPr>
      </p:pic>
      <p:sp>
        <p:nvSpPr>
          <p:cNvPr id="23" name="Rectangle 22">
            <a:extLst>
              <a:ext uri="{FF2B5EF4-FFF2-40B4-BE49-F238E27FC236}">
                <a16:creationId xmlns:a16="http://schemas.microsoft.com/office/drawing/2014/main" id="{96F8F747-40E6-464C-8165-C1275CE8A224}"/>
              </a:ext>
            </a:extLst>
          </p:cNvPr>
          <p:cNvSpPr/>
          <p:nvPr userDrawn="1"/>
        </p:nvSpPr>
        <p:spPr>
          <a:xfrm>
            <a:off x="3422471" y="821824"/>
            <a:ext cx="2602535" cy="495212"/>
          </a:xfrm>
          <a:prstGeom prst="rect">
            <a:avLst/>
          </a:prstGeom>
          <a:solidFill>
            <a:srgbClr val="E01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61B3466-33D6-C944-8022-AC02779D0A65}"/>
              </a:ext>
            </a:extLst>
          </p:cNvPr>
          <p:cNvSpPr/>
          <p:nvPr userDrawn="1"/>
        </p:nvSpPr>
        <p:spPr>
          <a:xfrm>
            <a:off x="6535048" y="834887"/>
            <a:ext cx="2573456" cy="482149"/>
          </a:xfrm>
          <a:prstGeom prst="rect">
            <a:avLst/>
          </a:prstGeom>
          <a:solidFill>
            <a:srgbClr val="F36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94D5382-13E3-A74D-B543-6C7BACB67330}"/>
              </a:ext>
            </a:extLst>
          </p:cNvPr>
          <p:cNvSpPr/>
          <p:nvPr userDrawn="1"/>
        </p:nvSpPr>
        <p:spPr>
          <a:xfrm>
            <a:off x="9618544" y="834887"/>
            <a:ext cx="2573456" cy="482149"/>
          </a:xfrm>
          <a:prstGeom prst="rect">
            <a:avLst/>
          </a:prstGeom>
          <a:solidFill>
            <a:srgbClr val="F9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644EE63-5ABF-2341-9D01-99AC7C927466}"/>
              </a:ext>
            </a:extLst>
          </p:cNvPr>
          <p:cNvSpPr/>
          <p:nvPr userDrawn="1"/>
        </p:nvSpPr>
        <p:spPr>
          <a:xfrm>
            <a:off x="357240" y="3916017"/>
            <a:ext cx="2584271" cy="509451"/>
          </a:xfrm>
          <a:prstGeom prst="rect">
            <a:avLst/>
          </a:prstGeom>
          <a:solidFill>
            <a:srgbClr val="66DB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1CD2474-AA1C-5C42-8038-03DACE327E0C}"/>
              </a:ext>
            </a:extLst>
          </p:cNvPr>
          <p:cNvSpPr/>
          <p:nvPr userDrawn="1"/>
        </p:nvSpPr>
        <p:spPr>
          <a:xfrm>
            <a:off x="3466256" y="3913200"/>
            <a:ext cx="2558749" cy="509451"/>
          </a:xfrm>
          <a:prstGeom prst="rect">
            <a:avLst/>
          </a:prstGeom>
          <a:solidFill>
            <a:srgbClr val="63D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947A1B5-394A-4845-B8B2-EDF49C0AA9E8}"/>
              </a:ext>
            </a:extLst>
          </p:cNvPr>
          <p:cNvSpPr/>
          <p:nvPr userDrawn="1"/>
        </p:nvSpPr>
        <p:spPr>
          <a:xfrm>
            <a:off x="6535048" y="3902954"/>
            <a:ext cx="2573455" cy="506634"/>
          </a:xfrm>
          <a:prstGeom prst="rect">
            <a:avLst/>
          </a:prstGeom>
          <a:solidFill>
            <a:srgbClr val="1C57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5DE2A34-5F93-054C-89B2-782C5C8AFEFA}"/>
              </a:ext>
            </a:extLst>
          </p:cNvPr>
          <p:cNvSpPr/>
          <p:nvPr userDrawn="1"/>
        </p:nvSpPr>
        <p:spPr>
          <a:xfrm>
            <a:off x="9648026" y="3916017"/>
            <a:ext cx="2547261" cy="506634"/>
          </a:xfrm>
          <a:prstGeom prst="rect">
            <a:avLst/>
          </a:prstGeom>
          <a:solidFill>
            <a:srgbClr val="8E39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97AB267-7630-F44C-A3AB-1FA45483F960}"/>
              </a:ext>
            </a:extLst>
          </p:cNvPr>
          <p:cNvPicPr>
            <a:picLocks noChangeAspect="1"/>
          </p:cNvPicPr>
          <p:nvPr userDrawn="1"/>
        </p:nvPicPr>
        <p:blipFill>
          <a:blip r:embed="rId3"/>
          <a:stretch>
            <a:fillRect/>
          </a:stretch>
        </p:blipFill>
        <p:spPr>
          <a:xfrm>
            <a:off x="3081253" y="831931"/>
            <a:ext cx="357241" cy="488062"/>
          </a:xfrm>
          <a:prstGeom prst="rect">
            <a:avLst/>
          </a:prstGeom>
        </p:spPr>
      </p:pic>
      <p:pic>
        <p:nvPicPr>
          <p:cNvPr id="31" name="Picture 30">
            <a:extLst>
              <a:ext uri="{FF2B5EF4-FFF2-40B4-BE49-F238E27FC236}">
                <a16:creationId xmlns:a16="http://schemas.microsoft.com/office/drawing/2014/main" id="{A8781C9A-8040-9940-9517-D62599498877}"/>
              </a:ext>
            </a:extLst>
          </p:cNvPr>
          <p:cNvPicPr>
            <a:picLocks noChangeAspect="1"/>
          </p:cNvPicPr>
          <p:nvPr userDrawn="1"/>
        </p:nvPicPr>
        <p:blipFill>
          <a:blip r:embed="rId4"/>
          <a:stretch>
            <a:fillRect/>
          </a:stretch>
        </p:blipFill>
        <p:spPr>
          <a:xfrm>
            <a:off x="6163702" y="829263"/>
            <a:ext cx="371346" cy="493397"/>
          </a:xfrm>
          <a:prstGeom prst="rect">
            <a:avLst/>
          </a:prstGeom>
        </p:spPr>
      </p:pic>
      <p:pic>
        <p:nvPicPr>
          <p:cNvPr id="32" name="Picture 31">
            <a:extLst>
              <a:ext uri="{FF2B5EF4-FFF2-40B4-BE49-F238E27FC236}">
                <a16:creationId xmlns:a16="http://schemas.microsoft.com/office/drawing/2014/main" id="{F69FDC5D-CC50-064A-8843-BE88683053E3}"/>
              </a:ext>
            </a:extLst>
          </p:cNvPr>
          <p:cNvPicPr>
            <a:picLocks noChangeAspect="1"/>
          </p:cNvPicPr>
          <p:nvPr userDrawn="1"/>
        </p:nvPicPr>
        <p:blipFill>
          <a:blip r:embed="rId5"/>
          <a:stretch>
            <a:fillRect/>
          </a:stretch>
        </p:blipFill>
        <p:spPr>
          <a:xfrm>
            <a:off x="9253776" y="846197"/>
            <a:ext cx="368022" cy="468615"/>
          </a:xfrm>
          <a:prstGeom prst="rect">
            <a:avLst/>
          </a:prstGeom>
        </p:spPr>
      </p:pic>
      <p:pic>
        <p:nvPicPr>
          <p:cNvPr id="33" name="Picture 32">
            <a:extLst>
              <a:ext uri="{FF2B5EF4-FFF2-40B4-BE49-F238E27FC236}">
                <a16:creationId xmlns:a16="http://schemas.microsoft.com/office/drawing/2014/main" id="{9A5C36C0-04E8-7544-8660-7348B75D7A76}"/>
              </a:ext>
            </a:extLst>
          </p:cNvPr>
          <p:cNvPicPr>
            <a:picLocks noChangeAspect="1"/>
          </p:cNvPicPr>
          <p:nvPr userDrawn="1"/>
        </p:nvPicPr>
        <p:blipFill>
          <a:blip r:embed="rId6"/>
          <a:stretch>
            <a:fillRect/>
          </a:stretch>
        </p:blipFill>
        <p:spPr>
          <a:xfrm>
            <a:off x="0" y="3913200"/>
            <a:ext cx="378066" cy="509451"/>
          </a:xfrm>
          <a:prstGeom prst="rect">
            <a:avLst/>
          </a:prstGeom>
        </p:spPr>
      </p:pic>
      <p:pic>
        <p:nvPicPr>
          <p:cNvPr id="34" name="Picture 33">
            <a:extLst>
              <a:ext uri="{FF2B5EF4-FFF2-40B4-BE49-F238E27FC236}">
                <a16:creationId xmlns:a16="http://schemas.microsoft.com/office/drawing/2014/main" id="{84030AA2-2D52-1B47-A718-61D835CC939B}"/>
              </a:ext>
            </a:extLst>
          </p:cNvPr>
          <p:cNvPicPr>
            <a:picLocks noChangeAspect="1"/>
          </p:cNvPicPr>
          <p:nvPr userDrawn="1"/>
        </p:nvPicPr>
        <p:blipFill>
          <a:blip r:embed="rId7"/>
          <a:stretch>
            <a:fillRect/>
          </a:stretch>
        </p:blipFill>
        <p:spPr>
          <a:xfrm>
            <a:off x="3083495" y="3924166"/>
            <a:ext cx="382762" cy="509451"/>
          </a:xfrm>
          <a:prstGeom prst="rect">
            <a:avLst/>
          </a:prstGeom>
        </p:spPr>
      </p:pic>
      <p:pic>
        <p:nvPicPr>
          <p:cNvPr id="35" name="Picture 34">
            <a:extLst>
              <a:ext uri="{FF2B5EF4-FFF2-40B4-BE49-F238E27FC236}">
                <a16:creationId xmlns:a16="http://schemas.microsoft.com/office/drawing/2014/main" id="{1E3A2C57-0153-3749-814E-755F31DD6719}"/>
              </a:ext>
            </a:extLst>
          </p:cNvPr>
          <p:cNvPicPr>
            <a:picLocks noChangeAspect="1"/>
          </p:cNvPicPr>
          <p:nvPr userDrawn="1"/>
        </p:nvPicPr>
        <p:blipFill>
          <a:blip r:embed="rId8"/>
          <a:stretch>
            <a:fillRect/>
          </a:stretch>
        </p:blipFill>
        <p:spPr>
          <a:xfrm>
            <a:off x="6170279" y="3910519"/>
            <a:ext cx="378066" cy="512132"/>
          </a:xfrm>
          <a:prstGeom prst="rect">
            <a:avLst/>
          </a:prstGeom>
        </p:spPr>
      </p:pic>
      <p:pic>
        <p:nvPicPr>
          <p:cNvPr id="36" name="Picture 35">
            <a:extLst>
              <a:ext uri="{FF2B5EF4-FFF2-40B4-BE49-F238E27FC236}">
                <a16:creationId xmlns:a16="http://schemas.microsoft.com/office/drawing/2014/main" id="{D47A3C6F-2277-C54A-98D1-1CAF0E9B5753}"/>
              </a:ext>
            </a:extLst>
          </p:cNvPr>
          <p:cNvPicPr>
            <a:picLocks noChangeAspect="1"/>
          </p:cNvPicPr>
          <p:nvPr userDrawn="1"/>
        </p:nvPicPr>
        <p:blipFill>
          <a:blip r:embed="rId9"/>
          <a:stretch>
            <a:fillRect/>
          </a:stretch>
        </p:blipFill>
        <p:spPr>
          <a:xfrm>
            <a:off x="9254579" y="3936180"/>
            <a:ext cx="393447" cy="485422"/>
          </a:xfrm>
          <a:prstGeom prst="rect">
            <a:avLst/>
          </a:prstGeom>
        </p:spPr>
      </p:pic>
      <p:sp>
        <p:nvSpPr>
          <p:cNvPr id="40" name="Text Placeholder 39">
            <a:extLst>
              <a:ext uri="{FF2B5EF4-FFF2-40B4-BE49-F238E27FC236}">
                <a16:creationId xmlns:a16="http://schemas.microsoft.com/office/drawing/2014/main" id="{D695CF4A-84C0-C14C-B1B8-58175D49BE64}"/>
              </a:ext>
            </a:extLst>
          </p:cNvPr>
          <p:cNvSpPr>
            <a:spLocks noGrp="1"/>
          </p:cNvSpPr>
          <p:nvPr>
            <p:ph type="body" sz="quarter" idx="12" hasCustomPrompt="1"/>
          </p:nvPr>
        </p:nvSpPr>
        <p:spPr>
          <a:xfrm>
            <a:off x="189033" y="1543625"/>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1" name="Text Placeholder 39">
            <a:extLst>
              <a:ext uri="{FF2B5EF4-FFF2-40B4-BE49-F238E27FC236}">
                <a16:creationId xmlns:a16="http://schemas.microsoft.com/office/drawing/2014/main" id="{0A51C937-3026-A64D-928E-E20E761F1A27}"/>
              </a:ext>
            </a:extLst>
          </p:cNvPr>
          <p:cNvSpPr>
            <a:spLocks noGrp="1"/>
          </p:cNvSpPr>
          <p:nvPr>
            <p:ph type="body" sz="quarter" idx="13" hasCustomPrompt="1"/>
          </p:nvPr>
        </p:nvSpPr>
        <p:spPr>
          <a:xfrm>
            <a:off x="479834" y="818425"/>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42" name="Text Placeholder 39">
            <a:extLst>
              <a:ext uri="{FF2B5EF4-FFF2-40B4-BE49-F238E27FC236}">
                <a16:creationId xmlns:a16="http://schemas.microsoft.com/office/drawing/2014/main" id="{1A78A17B-F30B-3546-9744-DB8D826EBF9F}"/>
              </a:ext>
            </a:extLst>
          </p:cNvPr>
          <p:cNvSpPr>
            <a:spLocks noGrp="1"/>
          </p:cNvSpPr>
          <p:nvPr>
            <p:ph type="body" sz="quarter" idx="14" hasCustomPrompt="1"/>
          </p:nvPr>
        </p:nvSpPr>
        <p:spPr>
          <a:xfrm>
            <a:off x="3584943" y="813855"/>
            <a:ext cx="2277589" cy="482149"/>
          </a:xfrm>
        </p:spPr>
        <p:txBody>
          <a:bodyPr anchor="ctr">
            <a:normAutofit/>
          </a:bodyPr>
          <a:lstStyle>
            <a:lvl1pPr marL="0" indent="0">
              <a:buFont typeface="Arial" panose="020B0604020202020204" pitchFamily="34" charset="0"/>
              <a:buNone/>
              <a:defRPr sz="1450" b="1">
                <a:solidFill>
                  <a:schemeClr val="bg1"/>
                </a:solidFill>
              </a:defRPr>
            </a:lvl1pPr>
          </a:lstStyle>
          <a:p>
            <a:pPr lvl="0"/>
            <a:r>
              <a:rPr lang="en-US" dirty="0"/>
              <a:t>Pillar title</a:t>
            </a:r>
          </a:p>
        </p:txBody>
      </p:sp>
      <p:sp>
        <p:nvSpPr>
          <p:cNvPr id="43" name="Text Placeholder 39">
            <a:extLst>
              <a:ext uri="{FF2B5EF4-FFF2-40B4-BE49-F238E27FC236}">
                <a16:creationId xmlns:a16="http://schemas.microsoft.com/office/drawing/2014/main" id="{1C8559D3-57C1-644C-BBCC-B11AF9B5E20E}"/>
              </a:ext>
            </a:extLst>
          </p:cNvPr>
          <p:cNvSpPr>
            <a:spLocks noGrp="1"/>
          </p:cNvSpPr>
          <p:nvPr>
            <p:ph type="body" sz="quarter" idx="15" hasCustomPrompt="1"/>
          </p:nvPr>
        </p:nvSpPr>
        <p:spPr>
          <a:xfrm>
            <a:off x="3282920" y="1542147"/>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4" name="Text Placeholder 39">
            <a:extLst>
              <a:ext uri="{FF2B5EF4-FFF2-40B4-BE49-F238E27FC236}">
                <a16:creationId xmlns:a16="http://schemas.microsoft.com/office/drawing/2014/main" id="{6B962364-AD61-9B4D-874C-D61765835349}"/>
              </a:ext>
            </a:extLst>
          </p:cNvPr>
          <p:cNvSpPr>
            <a:spLocks noGrp="1"/>
          </p:cNvSpPr>
          <p:nvPr>
            <p:ph type="body" sz="quarter" idx="16" hasCustomPrompt="1"/>
          </p:nvPr>
        </p:nvSpPr>
        <p:spPr>
          <a:xfrm>
            <a:off x="6349375" y="1542146"/>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5" name="Text Placeholder 39">
            <a:extLst>
              <a:ext uri="{FF2B5EF4-FFF2-40B4-BE49-F238E27FC236}">
                <a16:creationId xmlns:a16="http://schemas.microsoft.com/office/drawing/2014/main" id="{B9491CDD-A0A4-7940-B7ED-58253F439D04}"/>
              </a:ext>
            </a:extLst>
          </p:cNvPr>
          <p:cNvSpPr>
            <a:spLocks noGrp="1"/>
          </p:cNvSpPr>
          <p:nvPr>
            <p:ph type="body" sz="quarter" idx="17" hasCustomPrompt="1"/>
          </p:nvPr>
        </p:nvSpPr>
        <p:spPr>
          <a:xfrm>
            <a:off x="9451302" y="1542145"/>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6" name="Text Placeholder 39">
            <a:extLst>
              <a:ext uri="{FF2B5EF4-FFF2-40B4-BE49-F238E27FC236}">
                <a16:creationId xmlns:a16="http://schemas.microsoft.com/office/drawing/2014/main" id="{281F5DAB-9BAF-C44C-9FAA-DDCD35C25567}"/>
              </a:ext>
            </a:extLst>
          </p:cNvPr>
          <p:cNvSpPr>
            <a:spLocks noGrp="1"/>
          </p:cNvSpPr>
          <p:nvPr>
            <p:ph type="body" sz="quarter" idx="18" hasCustomPrompt="1"/>
          </p:nvPr>
        </p:nvSpPr>
        <p:spPr>
          <a:xfrm>
            <a:off x="178620" y="4642481"/>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7" name="Text Placeholder 39">
            <a:extLst>
              <a:ext uri="{FF2B5EF4-FFF2-40B4-BE49-F238E27FC236}">
                <a16:creationId xmlns:a16="http://schemas.microsoft.com/office/drawing/2014/main" id="{E70661AF-07AC-4140-880B-7CCF26D8446F}"/>
              </a:ext>
            </a:extLst>
          </p:cNvPr>
          <p:cNvSpPr>
            <a:spLocks noGrp="1"/>
          </p:cNvSpPr>
          <p:nvPr>
            <p:ph type="body" sz="quarter" idx="19" hasCustomPrompt="1"/>
          </p:nvPr>
        </p:nvSpPr>
        <p:spPr>
          <a:xfrm>
            <a:off x="3282920" y="4642481"/>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8" name="Text Placeholder 39">
            <a:extLst>
              <a:ext uri="{FF2B5EF4-FFF2-40B4-BE49-F238E27FC236}">
                <a16:creationId xmlns:a16="http://schemas.microsoft.com/office/drawing/2014/main" id="{463A20D8-9F56-284F-85F6-308AE26462BD}"/>
              </a:ext>
            </a:extLst>
          </p:cNvPr>
          <p:cNvSpPr>
            <a:spLocks noGrp="1"/>
          </p:cNvSpPr>
          <p:nvPr>
            <p:ph type="body" sz="quarter" idx="20" hasCustomPrompt="1"/>
          </p:nvPr>
        </p:nvSpPr>
        <p:spPr>
          <a:xfrm>
            <a:off x="6345911" y="4634248"/>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9" name="Text Placeholder 39">
            <a:extLst>
              <a:ext uri="{FF2B5EF4-FFF2-40B4-BE49-F238E27FC236}">
                <a16:creationId xmlns:a16="http://schemas.microsoft.com/office/drawing/2014/main" id="{934CD096-58A7-FA4F-85C8-111CB432D953}"/>
              </a:ext>
            </a:extLst>
          </p:cNvPr>
          <p:cNvSpPr>
            <a:spLocks noGrp="1"/>
          </p:cNvSpPr>
          <p:nvPr>
            <p:ph type="body" sz="quarter" idx="21" hasCustomPrompt="1"/>
          </p:nvPr>
        </p:nvSpPr>
        <p:spPr>
          <a:xfrm>
            <a:off x="9437049" y="4634248"/>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50" name="Text Placeholder 39">
            <a:extLst>
              <a:ext uri="{FF2B5EF4-FFF2-40B4-BE49-F238E27FC236}">
                <a16:creationId xmlns:a16="http://schemas.microsoft.com/office/drawing/2014/main" id="{F4604E9F-692E-DD4F-A9EE-9E8F763D0286}"/>
              </a:ext>
            </a:extLst>
          </p:cNvPr>
          <p:cNvSpPr>
            <a:spLocks noGrp="1"/>
          </p:cNvSpPr>
          <p:nvPr>
            <p:ph type="body" sz="quarter" idx="22" hasCustomPrompt="1"/>
          </p:nvPr>
        </p:nvSpPr>
        <p:spPr>
          <a:xfrm>
            <a:off x="6668438" y="833712"/>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3" name="Text Placeholder 39">
            <a:extLst>
              <a:ext uri="{FF2B5EF4-FFF2-40B4-BE49-F238E27FC236}">
                <a16:creationId xmlns:a16="http://schemas.microsoft.com/office/drawing/2014/main" id="{2C6AD6C7-3B06-A740-8F8F-D50673E0EBAD}"/>
              </a:ext>
            </a:extLst>
          </p:cNvPr>
          <p:cNvSpPr>
            <a:spLocks noGrp="1"/>
          </p:cNvSpPr>
          <p:nvPr>
            <p:ph type="body" sz="quarter" idx="23" hasCustomPrompt="1"/>
          </p:nvPr>
        </p:nvSpPr>
        <p:spPr>
          <a:xfrm>
            <a:off x="9763783" y="842646"/>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4" name="Text Placeholder 39">
            <a:extLst>
              <a:ext uri="{FF2B5EF4-FFF2-40B4-BE49-F238E27FC236}">
                <a16:creationId xmlns:a16="http://schemas.microsoft.com/office/drawing/2014/main" id="{C865E3CA-984D-3C4A-B7E6-391517AA137F}"/>
              </a:ext>
            </a:extLst>
          </p:cNvPr>
          <p:cNvSpPr>
            <a:spLocks noGrp="1"/>
          </p:cNvSpPr>
          <p:nvPr>
            <p:ph type="body" sz="quarter" idx="24" hasCustomPrompt="1"/>
          </p:nvPr>
        </p:nvSpPr>
        <p:spPr>
          <a:xfrm>
            <a:off x="9782861" y="3910519"/>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5" name="Text Placeholder 39">
            <a:extLst>
              <a:ext uri="{FF2B5EF4-FFF2-40B4-BE49-F238E27FC236}">
                <a16:creationId xmlns:a16="http://schemas.microsoft.com/office/drawing/2014/main" id="{F055D17D-80A6-3C43-90C4-4A59F9B93AED}"/>
              </a:ext>
            </a:extLst>
          </p:cNvPr>
          <p:cNvSpPr>
            <a:spLocks noGrp="1"/>
          </p:cNvSpPr>
          <p:nvPr>
            <p:ph type="body" sz="quarter" idx="25" hasCustomPrompt="1"/>
          </p:nvPr>
        </p:nvSpPr>
        <p:spPr>
          <a:xfrm>
            <a:off x="6668437" y="3895389"/>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6" name="Text Placeholder 39">
            <a:extLst>
              <a:ext uri="{FF2B5EF4-FFF2-40B4-BE49-F238E27FC236}">
                <a16:creationId xmlns:a16="http://schemas.microsoft.com/office/drawing/2014/main" id="{CC3E3906-7101-3D4A-8B33-7F99F48F1F53}"/>
              </a:ext>
            </a:extLst>
          </p:cNvPr>
          <p:cNvSpPr>
            <a:spLocks noGrp="1"/>
          </p:cNvSpPr>
          <p:nvPr>
            <p:ph type="body" sz="quarter" idx="26" hasCustomPrompt="1"/>
          </p:nvPr>
        </p:nvSpPr>
        <p:spPr>
          <a:xfrm>
            <a:off x="3599449" y="3930300"/>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7" name="Text Placeholder 39">
            <a:extLst>
              <a:ext uri="{FF2B5EF4-FFF2-40B4-BE49-F238E27FC236}">
                <a16:creationId xmlns:a16="http://schemas.microsoft.com/office/drawing/2014/main" id="{2F5B89B3-49C2-4745-B09D-CAEE376CA897}"/>
              </a:ext>
            </a:extLst>
          </p:cNvPr>
          <p:cNvSpPr>
            <a:spLocks noGrp="1"/>
          </p:cNvSpPr>
          <p:nvPr>
            <p:ph type="body" sz="quarter" idx="27" hasCustomPrompt="1"/>
          </p:nvPr>
        </p:nvSpPr>
        <p:spPr>
          <a:xfrm>
            <a:off x="498158" y="3943319"/>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Tree>
    <p:extLst>
      <p:ext uri="{BB962C8B-B14F-4D97-AF65-F5344CB8AC3E}">
        <p14:creationId xmlns:p14="http://schemas.microsoft.com/office/powerpoint/2010/main" val="195049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374BD2-09CD-2644-A807-54D1D57D5730}"/>
              </a:ext>
            </a:extLst>
          </p:cNvPr>
          <p:cNvSpPr/>
          <p:nvPr userDrawn="1"/>
        </p:nvSpPr>
        <p:spPr>
          <a:xfrm>
            <a:off x="0" y="1223319"/>
            <a:ext cx="12192000" cy="5634681"/>
          </a:xfrm>
          <a:prstGeom prst="rect">
            <a:avLst/>
          </a:prstGeom>
          <a:solidFill>
            <a:srgbClr val="FF99C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9DB053-912B-7348-BBC6-0EFA119A92DB}"/>
              </a:ext>
            </a:extLst>
          </p:cNvPr>
          <p:cNvSpPr/>
          <p:nvPr userDrawn="1"/>
        </p:nvSpPr>
        <p:spPr>
          <a:xfrm>
            <a:off x="906397" y="0"/>
            <a:ext cx="11285603" cy="1223319"/>
          </a:xfrm>
          <a:prstGeom prst="rect">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41230A16-0714-5540-B896-D5E61E1E675D}"/>
              </a:ext>
            </a:extLst>
          </p:cNvPr>
          <p:cNvSpPr>
            <a:spLocks noGrp="1"/>
          </p:cNvSpPr>
          <p:nvPr>
            <p:ph sz="half" idx="1"/>
          </p:nvPr>
        </p:nvSpPr>
        <p:spPr>
          <a:xfrm>
            <a:off x="838201" y="1754659"/>
            <a:ext cx="7898026" cy="4738215"/>
          </a:xfrm>
        </p:spPr>
        <p:txBody>
          <a:bodyPr/>
          <a:lstStyle/>
          <a:p>
            <a:pPr lvl="0"/>
            <a:r>
              <a:rPr lang="en-US" dirty="0"/>
              <a:t>Click to edit Master text styles</a:t>
            </a:r>
          </a:p>
          <a:p>
            <a:pPr lvl="1"/>
            <a:r>
              <a:rPr lang="en-US" dirty="0"/>
              <a:t>Second level</a:t>
            </a:r>
          </a:p>
        </p:txBody>
      </p:sp>
      <p:pic>
        <p:nvPicPr>
          <p:cNvPr id="9" name="Picture 8">
            <a:extLst>
              <a:ext uri="{FF2B5EF4-FFF2-40B4-BE49-F238E27FC236}">
                <a16:creationId xmlns:a16="http://schemas.microsoft.com/office/drawing/2014/main" id="{AA7863D2-B191-0144-9754-A7D03B99D204}"/>
              </a:ext>
            </a:extLst>
          </p:cNvPr>
          <p:cNvPicPr>
            <a:picLocks noChangeAspect="1"/>
          </p:cNvPicPr>
          <p:nvPr userDrawn="1"/>
        </p:nvPicPr>
        <p:blipFill>
          <a:blip r:embed="rId2"/>
          <a:stretch>
            <a:fillRect/>
          </a:stretch>
        </p:blipFill>
        <p:spPr>
          <a:xfrm>
            <a:off x="0" y="0"/>
            <a:ext cx="906397" cy="1223319"/>
          </a:xfrm>
          <a:prstGeom prst="rect">
            <a:avLst/>
          </a:prstGeom>
        </p:spPr>
      </p:pic>
      <p:pic>
        <p:nvPicPr>
          <p:cNvPr id="10" name="Picture 9">
            <a:extLst>
              <a:ext uri="{FF2B5EF4-FFF2-40B4-BE49-F238E27FC236}">
                <a16:creationId xmlns:a16="http://schemas.microsoft.com/office/drawing/2014/main" id="{0CE5EB3A-FC0D-1C4C-BB62-8EAD9754A3C4}"/>
              </a:ext>
            </a:extLst>
          </p:cNvPr>
          <p:cNvPicPr>
            <a:picLocks noChangeAspect="1"/>
          </p:cNvPicPr>
          <p:nvPr userDrawn="1"/>
        </p:nvPicPr>
        <p:blipFill>
          <a:blip r:embed="rId3"/>
          <a:stretch>
            <a:fillRect/>
          </a:stretch>
        </p:blipFill>
        <p:spPr>
          <a:xfrm>
            <a:off x="1184583" y="113956"/>
            <a:ext cx="1022195" cy="1022195"/>
          </a:xfrm>
          <a:prstGeom prst="rect">
            <a:avLst/>
          </a:prstGeom>
        </p:spPr>
      </p:pic>
      <p:sp>
        <p:nvSpPr>
          <p:cNvPr id="11" name="Title 10">
            <a:extLst>
              <a:ext uri="{FF2B5EF4-FFF2-40B4-BE49-F238E27FC236}">
                <a16:creationId xmlns:a16="http://schemas.microsoft.com/office/drawing/2014/main" id="{96CC4B5F-E8E9-724E-B621-7A98D9E058E6}"/>
              </a:ext>
            </a:extLst>
          </p:cNvPr>
          <p:cNvSpPr>
            <a:spLocks noGrp="1"/>
          </p:cNvSpPr>
          <p:nvPr>
            <p:ph type="title" hasCustomPrompt="1"/>
          </p:nvPr>
        </p:nvSpPr>
        <p:spPr>
          <a:xfrm>
            <a:off x="2410822" y="0"/>
            <a:ext cx="9118031" cy="1223319"/>
          </a:xfrm>
        </p:spPr>
        <p:txBody>
          <a:bodyPr anchor="ctr"/>
          <a:lstStyle>
            <a:lvl1pPr>
              <a:defRPr>
                <a:solidFill>
                  <a:schemeClr val="bg1"/>
                </a:solidFill>
              </a:defRPr>
            </a:lvl1pPr>
          </a:lstStyle>
          <a:p>
            <a:r>
              <a:rPr lang="en-US" dirty="0"/>
              <a:t>Financial</a:t>
            </a:r>
          </a:p>
        </p:txBody>
      </p:sp>
    </p:spTree>
    <p:extLst>
      <p:ext uri="{BB962C8B-B14F-4D97-AF65-F5344CB8AC3E}">
        <p14:creationId xmlns:p14="http://schemas.microsoft.com/office/powerpoint/2010/main" val="3458761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374BD2-09CD-2644-A807-54D1D57D5730}"/>
              </a:ext>
            </a:extLst>
          </p:cNvPr>
          <p:cNvSpPr/>
          <p:nvPr userDrawn="1"/>
        </p:nvSpPr>
        <p:spPr>
          <a:xfrm>
            <a:off x="0" y="1223319"/>
            <a:ext cx="12192000" cy="5634681"/>
          </a:xfrm>
          <a:prstGeom prst="rect">
            <a:avLst/>
          </a:prstGeom>
          <a:solidFill>
            <a:srgbClr val="E01D6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9DB053-912B-7348-BBC6-0EFA119A92DB}"/>
              </a:ext>
            </a:extLst>
          </p:cNvPr>
          <p:cNvSpPr/>
          <p:nvPr userDrawn="1"/>
        </p:nvSpPr>
        <p:spPr>
          <a:xfrm>
            <a:off x="906397" y="0"/>
            <a:ext cx="11285603" cy="1223319"/>
          </a:xfrm>
          <a:prstGeom prst="rect">
            <a:avLst/>
          </a:prstGeom>
          <a:solidFill>
            <a:srgbClr val="E01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41230A16-0714-5540-B896-D5E61E1E675D}"/>
              </a:ext>
            </a:extLst>
          </p:cNvPr>
          <p:cNvSpPr>
            <a:spLocks noGrp="1"/>
          </p:cNvSpPr>
          <p:nvPr>
            <p:ph sz="half" idx="1"/>
          </p:nvPr>
        </p:nvSpPr>
        <p:spPr>
          <a:xfrm>
            <a:off x="838201" y="1754659"/>
            <a:ext cx="8132804" cy="4738215"/>
          </a:xfrm>
        </p:spPr>
        <p:txBody>
          <a:bodyPr/>
          <a:lstStyle/>
          <a:p>
            <a:pPr lvl="0"/>
            <a:r>
              <a:rPr lang="en-US" dirty="0"/>
              <a:t>Click to edit Master text styles</a:t>
            </a:r>
          </a:p>
          <a:p>
            <a:pPr lvl="1"/>
            <a:r>
              <a:rPr lang="en-US" dirty="0"/>
              <a:t>Second level</a:t>
            </a:r>
          </a:p>
        </p:txBody>
      </p:sp>
      <p:sp>
        <p:nvSpPr>
          <p:cNvPr id="11" name="Title 10">
            <a:extLst>
              <a:ext uri="{FF2B5EF4-FFF2-40B4-BE49-F238E27FC236}">
                <a16:creationId xmlns:a16="http://schemas.microsoft.com/office/drawing/2014/main" id="{96CC4B5F-E8E9-724E-B621-7A98D9E058E6}"/>
              </a:ext>
            </a:extLst>
          </p:cNvPr>
          <p:cNvSpPr>
            <a:spLocks noGrp="1"/>
          </p:cNvSpPr>
          <p:nvPr>
            <p:ph type="title" hasCustomPrompt="1"/>
          </p:nvPr>
        </p:nvSpPr>
        <p:spPr>
          <a:xfrm>
            <a:off x="2410822" y="0"/>
            <a:ext cx="9118031" cy="1223319"/>
          </a:xfrm>
        </p:spPr>
        <p:txBody>
          <a:bodyPr anchor="ctr"/>
          <a:lstStyle>
            <a:lvl1pPr>
              <a:defRPr>
                <a:solidFill>
                  <a:schemeClr val="bg1"/>
                </a:solidFill>
              </a:defRPr>
            </a:lvl1pPr>
          </a:lstStyle>
          <a:p>
            <a:r>
              <a:rPr lang="en-US" dirty="0"/>
              <a:t>Educational &amp; Professional Development</a:t>
            </a:r>
          </a:p>
        </p:txBody>
      </p:sp>
      <p:pic>
        <p:nvPicPr>
          <p:cNvPr id="14" name="Picture 13">
            <a:extLst>
              <a:ext uri="{FF2B5EF4-FFF2-40B4-BE49-F238E27FC236}">
                <a16:creationId xmlns:a16="http://schemas.microsoft.com/office/drawing/2014/main" id="{DB2A8D94-495E-3844-8BD4-3D75237CCD77}"/>
              </a:ext>
            </a:extLst>
          </p:cNvPr>
          <p:cNvPicPr>
            <a:picLocks noChangeAspect="1"/>
          </p:cNvPicPr>
          <p:nvPr userDrawn="1"/>
        </p:nvPicPr>
        <p:blipFill>
          <a:blip r:embed="rId2"/>
          <a:stretch>
            <a:fillRect/>
          </a:stretch>
        </p:blipFill>
        <p:spPr>
          <a:xfrm>
            <a:off x="12357" y="13063"/>
            <a:ext cx="890897" cy="1217141"/>
          </a:xfrm>
          <a:prstGeom prst="rect">
            <a:avLst/>
          </a:prstGeom>
        </p:spPr>
      </p:pic>
      <p:pic>
        <p:nvPicPr>
          <p:cNvPr id="15" name="Picture 14">
            <a:extLst>
              <a:ext uri="{FF2B5EF4-FFF2-40B4-BE49-F238E27FC236}">
                <a16:creationId xmlns:a16="http://schemas.microsoft.com/office/drawing/2014/main" id="{D4A55840-2B26-A64D-8BED-08DBCCC13383}"/>
              </a:ext>
            </a:extLst>
          </p:cNvPr>
          <p:cNvPicPr>
            <a:picLocks noChangeAspect="1"/>
          </p:cNvPicPr>
          <p:nvPr userDrawn="1"/>
        </p:nvPicPr>
        <p:blipFill>
          <a:blip r:embed="rId3"/>
          <a:stretch>
            <a:fillRect/>
          </a:stretch>
        </p:blipFill>
        <p:spPr>
          <a:xfrm>
            <a:off x="1200083" y="100562"/>
            <a:ext cx="1022195" cy="1022195"/>
          </a:xfrm>
          <a:prstGeom prst="rect">
            <a:avLst/>
          </a:prstGeom>
        </p:spPr>
      </p:pic>
    </p:spTree>
    <p:extLst>
      <p:ext uri="{BB962C8B-B14F-4D97-AF65-F5344CB8AC3E}">
        <p14:creationId xmlns:p14="http://schemas.microsoft.com/office/powerpoint/2010/main" val="2773614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374BD2-09CD-2644-A807-54D1D57D5730}"/>
              </a:ext>
            </a:extLst>
          </p:cNvPr>
          <p:cNvSpPr/>
          <p:nvPr userDrawn="1"/>
        </p:nvSpPr>
        <p:spPr>
          <a:xfrm>
            <a:off x="0" y="1223319"/>
            <a:ext cx="12192000" cy="5634681"/>
          </a:xfrm>
          <a:prstGeom prst="rect">
            <a:avLst/>
          </a:prstGeom>
          <a:solidFill>
            <a:srgbClr val="F3660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9DB053-912B-7348-BBC6-0EFA119A92DB}"/>
              </a:ext>
            </a:extLst>
          </p:cNvPr>
          <p:cNvSpPr/>
          <p:nvPr userDrawn="1"/>
        </p:nvSpPr>
        <p:spPr>
          <a:xfrm>
            <a:off x="906397" y="0"/>
            <a:ext cx="11285603" cy="1223319"/>
          </a:xfrm>
          <a:prstGeom prst="rect">
            <a:avLst/>
          </a:prstGeom>
          <a:solidFill>
            <a:srgbClr val="F36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41230A16-0714-5540-B896-D5E61E1E675D}"/>
              </a:ext>
            </a:extLst>
          </p:cNvPr>
          <p:cNvSpPr>
            <a:spLocks noGrp="1"/>
          </p:cNvSpPr>
          <p:nvPr>
            <p:ph sz="half" idx="1"/>
          </p:nvPr>
        </p:nvSpPr>
        <p:spPr>
          <a:xfrm>
            <a:off x="838200" y="1754659"/>
            <a:ext cx="8145161" cy="4738215"/>
          </a:xfrm>
        </p:spPr>
        <p:txBody>
          <a:bodyPr/>
          <a:lstStyle/>
          <a:p>
            <a:pPr lvl="0"/>
            <a:r>
              <a:rPr lang="en-US" dirty="0"/>
              <a:t>Click to edit Master text styles</a:t>
            </a:r>
          </a:p>
          <a:p>
            <a:pPr lvl="1"/>
            <a:r>
              <a:rPr lang="en-US" dirty="0"/>
              <a:t>Second level</a:t>
            </a:r>
          </a:p>
        </p:txBody>
      </p:sp>
      <p:sp>
        <p:nvSpPr>
          <p:cNvPr id="11" name="Title 10">
            <a:extLst>
              <a:ext uri="{FF2B5EF4-FFF2-40B4-BE49-F238E27FC236}">
                <a16:creationId xmlns:a16="http://schemas.microsoft.com/office/drawing/2014/main" id="{96CC4B5F-E8E9-724E-B621-7A98D9E058E6}"/>
              </a:ext>
            </a:extLst>
          </p:cNvPr>
          <p:cNvSpPr>
            <a:spLocks noGrp="1"/>
          </p:cNvSpPr>
          <p:nvPr>
            <p:ph type="title" hasCustomPrompt="1"/>
          </p:nvPr>
        </p:nvSpPr>
        <p:spPr>
          <a:xfrm>
            <a:off x="2410822" y="0"/>
            <a:ext cx="9118031" cy="1223319"/>
          </a:xfrm>
        </p:spPr>
        <p:txBody>
          <a:bodyPr anchor="ctr"/>
          <a:lstStyle>
            <a:lvl1pPr>
              <a:defRPr>
                <a:solidFill>
                  <a:schemeClr val="bg1"/>
                </a:solidFill>
              </a:defRPr>
            </a:lvl1pPr>
          </a:lstStyle>
          <a:p>
            <a:r>
              <a:rPr lang="en-US" dirty="0"/>
              <a:t>Housing</a:t>
            </a:r>
          </a:p>
        </p:txBody>
      </p:sp>
      <p:pic>
        <p:nvPicPr>
          <p:cNvPr id="9" name="Picture 8">
            <a:extLst>
              <a:ext uri="{FF2B5EF4-FFF2-40B4-BE49-F238E27FC236}">
                <a16:creationId xmlns:a16="http://schemas.microsoft.com/office/drawing/2014/main" id="{13D6EC69-1FF9-8E45-A092-9BBEECAD5573}"/>
              </a:ext>
            </a:extLst>
          </p:cNvPr>
          <p:cNvPicPr>
            <a:picLocks noChangeAspect="1"/>
          </p:cNvPicPr>
          <p:nvPr userDrawn="1"/>
        </p:nvPicPr>
        <p:blipFill>
          <a:blip r:embed="rId2"/>
          <a:stretch>
            <a:fillRect/>
          </a:stretch>
        </p:blipFill>
        <p:spPr>
          <a:xfrm>
            <a:off x="4284" y="29184"/>
            <a:ext cx="916059" cy="1217141"/>
          </a:xfrm>
          <a:prstGeom prst="rect">
            <a:avLst/>
          </a:prstGeom>
        </p:spPr>
      </p:pic>
      <p:pic>
        <p:nvPicPr>
          <p:cNvPr id="16" name="Picture 15">
            <a:extLst>
              <a:ext uri="{FF2B5EF4-FFF2-40B4-BE49-F238E27FC236}">
                <a16:creationId xmlns:a16="http://schemas.microsoft.com/office/drawing/2014/main" id="{F1A75F90-1AE5-0046-935C-6DCEF4F5ABC3}"/>
              </a:ext>
            </a:extLst>
          </p:cNvPr>
          <p:cNvPicPr>
            <a:picLocks noChangeAspect="1"/>
          </p:cNvPicPr>
          <p:nvPr userDrawn="1"/>
        </p:nvPicPr>
        <p:blipFill>
          <a:blip r:embed="rId3"/>
          <a:stretch>
            <a:fillRect/>
          </a:stretch>
        </p:blipFill>
        <p:spPr>
          <a:xfrm>
            <a:off x="1200083" y="100562"/>
            <a:ext cx="1022195" cy="1022195"/>
          </a:xfrm>
          <a:prstGeom prst="rect">
            <a:avLst/>
          </a:prstGeom>
        </p:spPr>
      </p:pic>
    </p:spTree>
    <p:extLst>
      <p:ext uri="{BB962C8B-B14F-4D97-AF65-F5344CB8AC3E}">
        <p14:creationId xmlns:p14="http://schemas.microsoft.com/office/powerpoint/2010/main" val="2410122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374BD2-09CD-2644-A807-54D1D57D5730}"/>
              </a:ext>
            </a:extLst>
          </p:cNvPr>
          <p:cNvSpPr/>
          <p:nvPr userDrawn="1"/>
        </p:nvSpPr>
        <p:spPr>
          <a:xfrm>
            <a:off x="0" y="1223319"/>
            <a:ext cx="12192000" cy="5634681"/>
          </a:xfrm>
          <a:prstGeom prst="rect">
            <a:avLst/>
          </a:prstGeom>
          <a:solidFill>
            <a:srgbClr val="F9CC01">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9DB053-912B-7348-BBC6-0EFA119A92DB}"/>
              </a:ext>
            </a:extLst>
          </p:cNvPr>
          <p:cNvSpPr/>
          <p:nvPr userDrawn="1"/>
        </p:nvSpPr>
        <p:spPr>
          <a:xfrm>
            <a:off x="906397" y="0"/>
            <a:ext cx="11285603" cy="1223319"/>
          </a:xfrm>
          <a:prstGeom prst="rect">
            <a:avLst/>
          </a:prstGeom>
          <a:solidFill>
            <a:srgbClr val="F9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41230A16-0714-5540-B896-D5E61E1E675D}"/>
              </a:ext>
            </a:extLst>
          </p:cNvPr>
          <p:cNvSpPr>
            <a:spLocks noGrp="1"/>
          </p:cNvSpPr>
          <p:nvPr>
            <p:ph sz="half" idx="1"/>
          </p:nvPr>
        </p:nvSpPr>
        <p:spPr>
          <a:xfrm>
            <a:off x="838200" y="1754659"/>
            <a:ext cx="7873313" cy="4738215"/>
          </a:xfrm>
        </p:spPr>
        <p:txBody>
          <a:bodyPr/>
          <a:lstStyle/>
          <a:p>
            <a:pPr lvl="0"/>
            <a:r>
              <a:rPr lang="en-US" dirty="0"/>
              <a:t>Click to edit Master text styles</a:t>
            </a:r>
          </a:p>
          <a:p>
            <a:pPr lvl="1"/>
            <a:r>
              <a:rPr lang="en-US" dirty="0"/>
              <a:t>Second level</a:t>
            </a:r>
          </a:p>
        </p:txBody>
      </p:sp>
      <p:sp>
        <p:nvSpPr>
          <p:cNvPr id="11" name="Title 10">
            <a:extLst>
              <a:ext uri="{FF2B5EF4-FFF2-40B4-BE49-F238E27FC236}">
                <a16:creationId xmlns:a16="http://schemas.microsoft.com/office/drawing/2014/main" id="{96CC4B5F-E8E9-724E-B621-7A98D9E058E6}"/>
              </a:ext>
            </a:extLst>
          </p:cNvPr>
          <p:cNvSpPr>
            <a:spLocks noGrp="1"/>
          </p:cNvSpPr>
          <p:nvPr>
            <p:ph type="title" hasCustomPrompt="1"/>
          </p:nvPr>
        </p:nvSpPr>
        <p:spPr>
          <a:xfrm>
            <a:off x="2410822" y="0"/>
            <a:ext cx="9118031" cy="1223319"/>
          </a:xfrm>
        </p:spPr>
        <p:txBody>
          <a:bodyPr anchor="ctr"/>
          <a:lstStyle>
            <a:lvl1pPr>
              <a:defRPr>
                <a:solidFill>
                  <a:schemeClr val="bg1"/>
                </a:solidFill>
              </a:defRPr>
            </a:lvl1pPr>
          </a:lstStyle>
          <a:p>
            <a:r>
              <a:rPr lang="en-US" dirty="0"/>
              <a:t>Relationships</a:t>
            </a:r>
          </a:p>
        </p:txBody>
      </p:sp>
      <p:pic>
        <p:nvPicPr>
          <p:cNvPr id="10" name="Picture 9">
            <a:extLst>
              <a:ext uri="{FF2B5EF4-FFF2-40B4-BE49-F238E27FC236}">
                <a16:creationId xmlns:a16="http://schemas.microsoft.com/office/drawing/2014/main" id="{83EDB8A6-26EA-1448-A555-24E4FC0DB92D}"/>
              </a:ext>
            </a:extLst>
          </p:cNvPr>
          <p:cNvPicPr>
            <a:picLocks noChangeAspect="1"/>
          </p:cNvPicPr>
          <p:nvPr userDrawn="1"/>
        </p:nvPicPr>
        <p:blipFill>
          <a:blip r:embed="rId2"/>
          <a:stretch>
            <a:fillRect/>
          </a:stretch>
        </p:blipFill>
        <p:spPr>
          <a:xfrm>
            <a:off x="1341" y="-16908"/>
            <a:ext cx="974000" cy="1240227"/>
          </a:xfrm>
          <a:prstGeom prst="rect">
            <a:avLst/>
          </a:prstGeom>
        </p:spPr>
      </p:pic>
      <p:pic>
        <p:nvPicPr>
          <p:cNvPr id="14" name="Picture 13">
            <a:extLst>
              <a:ext uri="{FF2B5EF4-FFF2-40B4-BE49-F238E27FC236}">
                <a16:creationId xmlns:a16="http://schemas.microsoft.com/office/drawing/2014/main" id="{37AD2622-1808-DF42-910A-B50B248E949F}"/>
              </a:ext>
            </a:extLst>
          </p:cNvPr>
          <p:cNvPicPr>
            <a:picLocks noChangeAspect="1"/>
          </p:cNvPicPr>
          <p:nvPr userDrawn="1"/>
        </p:nvPicPr>
        <p:blipFill>
          <a:blip r:embed="rId3"/>
          <a:stretch>
            <a:fillRect/>
          </a:stretch>
        </p:blipFill>
        <p:spPr>
          <a:xfrm>
            <a:off x="1200083" y="100562"/>
            <a:ext cx="1022195" cy="1022195"/>
          </a:xfrm>
          <a:prstGeom prst="rect">
            <a:avLst/>
          </a:prstGeom>
        </p:spPr>
      </p:pic>
    </p:spTree>
    <p:extLst>
      <p:ext uri="{BB962C8B-B14F-4D97-AF65-F5344CB8AC3E}">
        <p14:creationId xmlns:p14="http://schemas.microsoft.com/office/powerpoint/2010/main" val="1880004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374BD2-09CD-2644-A807-54D1D57D5730}"/>
              </a:ext>
            </a:extLst>
          </p:cNvPr>
          <p:cNvSpPr/>
          <p:nvPr userDrawn="1"/>
        </p:nvSpPr>
        <p:spPr>
          <a:xfrm>
            <a:off x="0" y="1223319"/>
            <a:ext cx="12192000" cy="5634681"/>
          </a:xfrm>
          <a:prstGeom prst="rect">
            <a:avLst/>
          </a:prstGeom>
          <a:solidFill>
            <a:srgbClr val="66DB5D">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9DB053-912B-7348-BBC6-0EFA119A92DB}"/>
              </a:ext>
            </a:extLst>
          </p:cNvPr>
          <p:cNvSpPr/>
          <p:nvPr userDrawn="1"/>
        </p:nvSpPr>
        <p:spPr>
          <a:xfrm>
            <a:off x="906397" y="0"/>
            <a:ext cx="11285603" cy="1223319"/>
          </a:xfrm>
          <a:prstGeom prst="rect">
            <a:avLst/>
          </a:prstGeom>
          <a:solidFill>
            <a:srgbClr val="66DB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41230A16-0714-5540-B896-D5E61E1E675D}"/>
              </a:ext>
            </a:extLst>
          </p:cNvPr>
          <p:cNvSpPr>
            <a:spLocks noGrp="1"/>
          </p:cNvSpPr>
          <p:nvPr>
            <p:ph sz="half" idx="1"/>
          </p:nvPr>
        </p:nvSpPr>
        <p:spPr>
          <a:xfrm>
            <a:off x="838201" y="1754659"/>
            <a:ext cx="7638534" cy="4738215"/>
          </a:xfrm>
        </p:spPr>
        <p:txBody>
          <a:bodyPr/>
          <a:lstStyle/>
          <a:p>
            <a:pPr lvl="0"/>
            <a:r>
              <a:rPr lang="en-US" dirty="0"/>
              <a:t>Click to edit Master text styles</a:t>
            </a:r>
          </a:p>
          <a:p>
            <a:pPr lvl="1"/>
            <a:r>
              <a:rPr lang="en-US" dirty="0"/>
              <a:t>Second level</a:t>
            </a:r>
          </a:p>
        </p:txBody>
      </p:sp>
      <p:sp>
        <p:nvSpPr>
          <p:cNvPr id="11" name="Title 10">
            <a:extLst>
              <a:ext uri="{FF2B5EF4-FFF2-40B4-BE49-F238E27FC236}">
                <a16:creationId xmlns:a16="http://schemas.microsoft.com/office/drawing/2014/main" id="{96CC4B5F-E8E9-724E-B621-7A98D9E058E6}"/>
              </a:ext>
            </a:extLst>
          </p:cNvPr>
          <p:cNvSpPr>
            <a:spLocks noGrp="1"/>
          </p:cNvSpPr>
          <p:nvPr>
            <p:ph type="title" hasCustomPrompt="1"/>
          </p:nvPr>
        </p:nvSpPr>
        <p:spPr>
          <a:xfrm>
            <a:off x="2410822" y="0"/>
            <a:ext cx="9118031" cy="1223319"/>
          </a:xfrm>
        </p:spPr>
        <p:txBody>
          <a:bodyPr anchor="ctr"/>
          <a:lstStyle>
            <a:lvl1pPr>
              <a:defRPr>
                <a:solidFill>
                  <a:schemeClr val="bg1"/>
                </a:solidFill>
              </a:defRPr>
            </a:lvl1pPr>
          </a:lstStyle>
          <a:p>
            <a:r>
              <a:rPr lang="en-US" dirty="0"/>
              <a:t>Culture &amp; Spirituality</a:t>
            </a:r>
          </a:p>
        </p:txBody>
      </p:sp>
      <p:pic>
        <p:nvPicPr>
          <p:cNvPr id="9" name="Picture 8">
            <a:extLst>
              <a:ext uri="{FF2B5EF4-FFF2-40B4-BE49-F238E27FC236}">
                <a16:creationId xmlns:a16="http://schemas.microsoft.com/office/drawing/2014/main" id="{D429CE01-7882-9343-8F7E-69F4B2F21049}"/>
              </a:ext>
            </a:extLst>
          </p:cNvPr>
          <p:cNvPicPr>
            <a:picLocks noChangeAspect="1"/>
          </p:cNvPicPr>
          <p:nvPr userDrawn="1"/>
        </p:nvPicPr>
        <p:blipFill>
          <a:blip r:embed="rId2"/>
          <a:stretch>
            <a:fillRect/>
          </a:stretch>
        </p:blipFill>
        <p:spPr>
          <a:xfrm>
            <a:off x="0" y="0"/>
            <a:ext cx="907831" cy="1223319"/>
          </a:xfrm>
          <a:prstGeom prst="rect">
            <a:avLst/>
          </a:prstGeom>
        </p:spPr>
      </p:pic>
      <p:pic>
        <p:nvPicPr>
          <p:cNvPr id="15" name="Picture 14">
            <a:extLst>
              <a:ext uri="{FF2B5EF4-FFF2-40B4-BE49-F238E27FC236}">
                <a16:creationId xmlns:a16="http://schemas.microsoft.com/office/drawing/2014/main" id="{01D07EDA-1ECE-A04B-B374-A849BFB07093}"/>
              </a:ext>
            </a:extLst>
          </p:cNvPr>
          <p:cNvPicPr>
            <a:picLocks noChangeAspect="1"/>
          </p:cNvPicPr>
          <p:nvPr userDrawn="1"/>
        </p:nvPicPr>
        <p:blipFill>
          <a:blip r:embed="rId3"/>
          <a:stretch>
            <a:fillRect/>
          </a:stretch>
        </p:blipFill>
        <p:spPr>
          <a:xfrm>
            <a:off x="1186960" y="87439"/>
            <a:ext cx="1035318" cy="1035318"/>
          </a:xfrm>
          <a:prstGeom prst="rect">
            <a:avLst/>
          </a:prstGeom>
        </p:spPr>
      </p:pic>
    </p:spTree>
    <p:extLst>
      <p:ext uri="{BB962C8B-B14F-4D97-AF65-F5344CB8AC3E}">
        <p14:creationId xmlns:p14="http://schemas.microsoft.com/office/powerpoint/2010/main" val="234430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374BD2-09CD-2644-A807-54D1D57D5730}"/>
              </a:ext>
            </a:extLst>
          </p:cNvPr>
          <p:cNvSpPr/>
          <p:nvPr userDrawn="1"/>
        </p:nvSpPr>
        <p:spPr>
          <a:xfrm>
            <a:off x="0" y="1223319"/>
            <a:ext cx="12192000" cy="5634681"/>
          </a:xfrm>
          <a:prstGeom prst="rect">
            <a:avLst/>
          </a:prstGeom>
          <a:solidFill>
            <a:srgbClr val="63D1E3">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9DB053-912B-7348-BBC6-0EFA119A92DB}"/>
              </a:ext>
            </a:extLst>
          </p:cNvPr>
          <p:cNvSpPr/>
          <p:nvPr userDrawn="1"/>
        </p:nvSpPr>
        <p:spPr>
          <a:xfrm>
            <a:off x="906397" y="0"/>
            <a:ext cx="11285603" cy="1223319"/>
          </a:xfrm>
          <a:prstGeom prst="rect">
            <a:avLst/>
          </a:prstGeom>
          <a:solidFill>
            <a:srgbClr val="63D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41230A16-0714-5540-B896-D5E61E1E675D}"/>
              </a:ext>
            </a:extLst>
          </p:cNvPr>
          <p:cNvSpPr>
            <a:spLocks noGrp="1"/>
          </p:cNvSpPr>
          <p:nvPr>
            <p:ph sz="half" idx="1"/>
          </p:nvPr>
        </p:nvSpPr>
        <p:spPr>
          <a:xfrm>
            <a:off x="838201" y="1754659"/>
            <a:ext cx="7638534" cy="4738215"/>
          </a:xfrm>
        </p:spPr>
        <p:txBody>
          <a:bodyPr/>
          <a:lstStyle/>
          <a:p>
            <a:pPr lvl="0"/>
            <a:r>
              <a:rPr lang="en-US" dirty="0"/>
              <a:t>Click to edit Master text styles</a:t>
            </a:r>
          </a:p>
          <a:p>
            <a:pPr lvl="1"/>
            <a:r>
              <a:rPr lang="en-US" dirty="0"/>
              <a:t>Second level</a:t>
            </a:r>
          </a:p>
        </p:txBody>
      </p:sp>
      <p:sp>
        <p:nvSpPr>
          <p:cNvPr id="11" name="Title 10">
            <a:extLst>
              <a:ext uri="{FF2B5EF4-FFF2-40B4-BE49-F238E27FC236}">
                <a16:creationId xmlns:a16="http://schemas.microsoft.com/office/drawing/2014/main" id="{96CC4B5F-E8E9-724E-B621-7A98D9E058E6}"/>
              </a:ext>
            </a:extLst>
          </p:cNvPr>
          <p:cNvSpPr>
            <a:spLocks noGrp="1"/>
          </p:cNvSpPr>
          <p:nvPr>
            <p:ph type="title" hasCustomPrompt="1"/>
          </p:nvPr>
        </p:nvSpPr>
        <p:spPr>
          <a:xfrm>
            <a:off x="2410822" y="0"/>
            <a:ext cx="9118031" cy="1223319"/>
          </a:xfrm>
        </p:spPr>
        <p:txBody>
          <a:bodyPr anchor="ctr"/>
          <a:lstStyle>
            <a:lvl1pPr>
              <a:defRPr>
                <a:solidFill>
                  <a:schemeClr val="bg1"/>
                </a:solidFill>
              </a:defRPr>
            </a:lvl1pPr>
          </a:lstStyle>
          <a:p>
            <a:r>
              <a:rPr lang="en-US" dirty="0"/>
              <a:t>Health &amp; Wellbeing</a:t>
            </a:r>
          </a:p>
        </p:txBody>
      </p:sp>
      <p:pic>
        <p:nvPicPr>
          <p:cNvPr id="10" name="Picture 9">
            <a:extLst>
              <a:ext uri="{FF2B5EF4-FFF2-40B4-BE49-F238E27FC236}">
                <a16:creationId xmlns:a16="http://schemas.microsoft.com/office/drawing/2014/main" id="{17F6AAEB-632B-4D49-93CE-A128A002BFAB}"/>
              </a:ext>
            </a:extLst>
          </p:cNvPr>
          <p:cNvPicPr>
            <a:picLocks noChangeAspect="1"/>
          </p:cNvPicPr>
          <p:nvPr userDrawn="1"/>
        </p:nvPicPr>
        <p:blipFill>
          <a:blip r:embed="rId2"/>
          <a:stretch>
            <a:fillRect/>
          </a:stretch>
        </p:blipFill>
        <p:spPr>
          <a:xfrm>
            <a:off x="3533" y="0"/>
            <a:ext cx="919107" cy="1223319"/>
          </a:xfrm>
          <a:prstGeom prst="rect">
            <a:avLst/>
          </a:prstGeom>
        </p:spPr>
      </p:pic>
      <p:pic>
        <p:nvPicPr>
          <p:cNvPr id="14" name="Picture 13">
            <a:extLst>
              <a:ext uri="{FF2B5EF4-FFF2-40B4-BE49-F238E27FC236}">
                <a16:creationId xmlns:a16="http://schemas.microsoft.com/office/drawing/2014/main" id="{6FF1D95D-233B-7A4C-991F-9636F7A2B643}"/>
              </a:ext>
            </a:extLst>
          </p:cNvPr>
          <p:cNvPicPr>
            <a:picLocks noChangeAspect="1"/>
          </p:cNvPicPr>
          <p:nvPr userDrawn="1"/>
        </p:nvPicPr>
        <p:blipFill>
          <a:blip r:embed="rId3"/>
          <a:stretch>
            <a:fillRect/>
          </a:stretch>
        </p:blipFill>
        <p:spPr>
          <a:xfrm>
            <a:off x="1186960" y="87439"/>
            <a:ext cx="1035318" cy="1035318"/>
          </a:xfrm>
          <a:prstGeom prst="rect">
            <a:avLst/>
          </a:prstGeom>
        </p:spPr>
      </p:pic>
    </p:spTree>
    <p:extLst>
      <p:ext uri="{BB962C8B-B14F-4D97-AF65-F5344CB8AC3E}">
        <p14:creationId xmlns:p14="http://schemas.microsoft.com/office/powerpoint/2010/main" val="4233973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374BD2-09CD-2644-A807-54D1D57D5730}"/>
              </a:ext>
            </a:extLst>
          </p:cNvPr>
          <p:cNvSpPr/>
          <p:nvPr userDrawn="1"/>
        </p:nvSpPr>
        <p:spPr>
          <a:xfrm>
            <a:off x="0" y="1223319"/>
            <a:ext cx="12192000" cy="5634681"/>
          </a:xfrm>
          <a:prstGeom prst="rect">
            <a:avLst/>
          </a:prstGeom>
          <a:solidFill>
            <a:srgbClr val="1C579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9DB053-912B-7348-BBC6-0EFA119A92DB}"/>
              </a:ext>
            </a:extLst>
          </p:cNvPr>
          <p:cNvSpPr/>
          <p:nvPr userDrawn="1"/>
        </p:nvSpPr>
        <p:spPr>
          <a:xfrm>
            <a:off x="906397" y="0"/>
            <a:ext cx="11285603" cy="1223319"/>
          </a:xfrm>
          <a:prstGeom prst="rect">
            <a:avLst/>
          </a:prstGeom>
          <a:solidFill>
            <a:srgbClr val="1C57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41230A16-0714-5540-B896-D5E61E1E675D}"/>
              </a:ext>
            </a:extLst>
          </p:cNvPr>
          <p:cNvSpPr>
            <a:spLocks noGrp="1"/>
          </p:cNvSpPr>
          <p:nvPr>
            <p:ph sz="half" idx="1"/>
          </p:nvPr>
        </p:nvSpPr>
        <p:spPr>
          <a:xfrm>
            <a:off x="838201" y="1754659"/>
            <a:ext cx="7638534" cy="4738215"/>
          </a:xfrm>
        </p:spPr>
        <p:txBody>
          <a:bodyPr/>
          <a:lstStyle/>
          <a:p>
            <a:pPr lvl="0"/>
            <a:r>
              <a:rPr lang="en-US" dirty="0"/>
              <a:t>Click to edit Master text styles</a:t>
            </a:r>
          </a:p>
          <a:p>
            <a:pPr lvl="1"/>
            <a:r>
              <a:rPr lang="en-US" dirty="0"/>
              <a:t>Second level</a:t>
            </a:r>
          </a:p>
        </p:txBody>
      </p:sp>
      <p:sp>
        <p:nvSpPr>
          <p:cNvPr id="11" name="Title 10">
            <a:extLst>
              <a:ext uri="{FF2B5EF4-FFF2-40B4-BE49-F238E27FC236}">
                <a16:creationId xmlns:a16="http://schemas.microsoft.com/office/drawing/2014/main" id="{96CC4B5F-E8E9-724E-B621-7A98D9E058E6}"/>
              </a:ext>
            </a:extLst>
          </p:cNvPr>
          <p:cNvSpPr>
            <a:spLocks noGrp="1"/>
          </p:cNvSpPr>
          <p:nvPr>
            <p:ph type="title" hasCustomPrompt="1"/>
          </p:nvPr>
        </p:nvSpPr>
        <p:spPr>
          <a:xfrm>
            <a:off x="2410822" y="0"/>
            <a:ext cx="9118031" cy="1223319"/>
          </a:xfrm>
        </p:spPr>
        <p:txBody>
          <a:bodyPr anchor="ctr"/>
          <a:lstStyle>
            <a:lvl1pPr>
              <a:defRPr>
                <a:solidFill>
                  <a:schemeClr val="bg1"/>
                </a:solidFill>
              </a:defRPr>
            </a:lvl1pPr>
          </a:lstStyle>
          <a:p>
            <a:r>
              <a:rPr lang="en-US" dirty="0"/>
              <a:t>Advocacy &amp; Rights</a:t>
            </a:r>
          </a:p>
        </p:txBody>
      </p:sp>
      <p:pic>
        <p:nvPicPr>
          <p:cNvPr id="9" name="Picture 8">
            <a:extLst>
              <a:ext uri="{FF2B5EF4-FFF2-40B4-BE49-F238E27FC236}">
                <a16:creationId xmlns:a16="http://schemas.microsoft.com/office/drawing/2014/main" id="{0C49FC2B-73A9-3D40-8036-0568F5F16004}"/>
              </a:ext>
            </a:extLst>
          </p:cNvPr>
          <p:cNvPicPr>
            <a:picLocks noChangeAspect="1"/>
          </p:cNvPicPr>
          <p:nvPr userDrawn="1"/>
        </p:nvPicPr>
        <p:blipFill>
          <a:blip r:embed="rId2"/>
          <a:stretch>
            <a:fillRect/>
          </a:stretch>
        </p:blipFill>
        <p:spPr>
          <a:xfrm>
            <a:off x="0" y="0"/>
            <a:ext cx="903078" cy="1223319"/>
          </a:xfrm>
          <a:prstGeom prst="rect">
            <a:avLst/>
          </a:prstGeom>
        </p:spPr>
      </p:pic>
      <p:pic>
        <p:nvPicPr>
          <p:cNvPr id="15" name="Picture 14">
            <a:extLst>
              <a:ext uri="{FF2B5EF4-FFF2-40B4-BE49-F238E27FC236}">
                <a16:creationId xmlns:a16="http://schemas.microsoft.com/office/drawing/2014/main" id="{4E3E1C00-8900-1C43-939C-2D5232159B75}"/>
              </a:ext>
            </a:extLst>
          </p:cNvPr>
          <p:cNvPicPr>
            <a:picLocks noChangeAspect="1"/>
          </p:cNvPicPr>
          <p:nvPr userDrawn="1"/>
        </p:nvPicPr>
        <p:blipFill>
          <a:blip r:embed="rId3"/>
          <a:stretch>
            <a:fillRect/>
          </a:stretch>
        </p:blipFill>
        <p:spPr>
          <a:xfrm>
            <a:off x="1183641" y="87439"/>
            <a:ext cx="1035318" cy="1035318"/>
          </a:xfrm>
          <a:prstGeom prst="rect">
            <a:avLst/>
          </a:prstGeom>
        </p:spPr>
      </p:pic>
    </p:spTree>
    <p:extLst>
      <p:ext uri="{BB962C8B-B14F-4D97-AF65-F5344CB8AC3E}">
        <p14:creationId xmlns:p14="http://schemas.microsoft.com/office/powerpoint/2010/main" val="244297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375150-3806-0944-AB5B-779225E4AE4E}"/>
              </a:ext>
            </a:extLst>
          </p:cNvPr>
          <p:cNvSpPr/>
          <p:nvPr userDrawn="1"/>
        </p:nvSpPr>
        <p:spPr>
          <a:xfrm>
            <a:off x="0" y="1507525"/>
            <a:ext cx="12192000" cy="5350476"/>
          </a:xfrm>
          <a:prstGeom prst="rect">
            <a:avLst/>
          </a:prstGeom>
          <a:solidFill>
            <a:srgbClr val="63D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8106252-350A-BA44-B744-D041376610C2}"/>
              </a:ext>
            </a:extLst>
          </p:cNvPr>
          <p:cNvSpPr>
            <a:spLocks noGrp="1"/>
          </p:cNvSpPr>
          <p:nvPr>
            <p:ph sz="half" idx="1" hasCustomPrompt="1"/>
          </p:nvPr>
        </p:nvSpPr>
        <p:spPr>
          <a:xfrm>
            <a:off x="838199" y="1952367"/>
            <a:ext cx="8861855" cy="4361935"/>
          </a:xfrm>
        </p:spPr>
        <p:txBody>
          <a:bodyPr/>
          <a:lstStyle>
            <a:lvl1pPr marL="457200" indent="-457200">
              <a:buAutoNum type="arabicPeriod"/>
              <a:defRPr/>
            </a:lvl1pPr>
          </a:lstStyle>
          <a:p>
            <a:pPr lvl="0"/>
            <a:r>
              <a:rPr lang="en-US" dirty="0"/>
              <a:t>Text</a:t>
            </a:r>
          </a:p>
          <a:p>
            <a:pPr lvl="0"/>
            <a:r>
              <a:rPr lang="en-US" dirty="0"/>
              <a:t>Text</a:t>
            </a:r>
          </a:p>
          <a:p>
            <a:pPr lvl="0"/>
            <a:r>
              <a:rPr lang="en-US" dirty="0"/>
              <a:t>Text</a:t>
            </a:r>
          </a:p>
          <a:p>
            <a:pPr lvl="0"/>
            <a:r>
              <a:rPr lang="en-US" dirty="0"/>
              <a:t>Text</a:t>
            </a:r>
          </a:p>
          <a:p>
            <a:pPr lvl="0"/>
            <a:r>
              <a:rPr lang="en-US" dirty="0"/>
              <a:t>Text</a:t>
            </a:r>
          </a:p>
          <a:p>
            <a:pPr lvl="0"/>
            <a:r>
              <a:rPr lang="en-US" dirty="0"/>
              <a:t>Text</a:t>
            </a:r>
          </a:p>
          <a:p>
            <a:pPr lvl="0"/>
            <a:r>
              <a:rPr lang="en-US" dirty="0"/>
              <a:t>Text</a:t>
            </a:r>
          </a:p>
          <a:p>
            <a:pPr lvl="0"/>
            <a:r>
              <a:rPr lang="en-US" dirty="0"/>
              <a:t>Text</a:t>
            </a:r>
          </a:p>
          <a:p>
            <a:pPr lvl="0"/>
            <a:r>
              <a:rPr lang="en-US" dirty="0"/>
              <a:t>Text</a:t>
            </a:r>
          </a:p>
          <a:p>
            <a:pPr lvl="0"/>
            <a:r>
              <a:rPr lang="en-US" dirty="0"/>
              <a:t>Text</a:t>
            </a:r>
          </a:p>
        </p:txBody>
      </p:sp>
      <p:sp>
        <p:nvSpPr>
          <p:cNvPr id="10" name="Title 9">
            <a:extLst>
              <a:ext uri="{FF2B5EF4-FFF2-40B4-BE49-F238E27FC236}">
                <a16:creationId xmlns:a16="http://schemas.microsoft.com/office/drawing/2014/main" id="{D257E0D0-2583-0E4D-99F0-D5ECD54ACE24}"/>
              </a:ext>
            </a:extLst>
          </p:cNvPr>
          <p:cNvSpPr>
            <a:spLocks noGrp="1"/>
          </p:cNvSpPr>
          <p:nvPr>
            <p:ph type="title" hasCustomPrompt="1"/>
          </p:nvPr>
        </p:nvSpPr>
        <p:spPr>
          <a:xfrm>
            <a:off x="838200" y="543697"/>
            <a:ext cx="5257800" cy="741406"/>
          </a:xfrm>
        </p:spPr>
        <p:txBody>
          <a:bodyPr/>
          <a:lstStyle/>
          <a:p>
            <a:r>
              <a:rPr lang="en-US" dirty="0"/>
              <a:t>AGENDA</a:t>
            </a:r>
          </a:p>
        </p:txBody>
      </p:sp>
    </p:spTree>
    <p:extLst>
      <p:ext uri="{BB962C8B-B14F-4D97-AF65-F5344CB8AC3E}">
        <p14:creationId xmlns:p14="http://schemas.microsoft.com/office/powerpoint/2010/main" val="27902554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374BD2-09CD-2644-A807-54D1D57D5730}"/>
              </a:ext>
            </a:extLst>
          </p:cNvPr>
          <p:cNvSpPr/>
          <p:nvPr userDrawn="1"/>
        </p:nvSpPr>
        <p:spPr>
          <a:xfrm>
            <a:off x="0" y="1223319"/>
            <a:ext cx="12192000" cy="5634681"/>
          </a:xfrm>
          <a:prstGeom prst="rect">
            <a:avLst/>
          </a:prstGeom>
          <a:solidFill>
            <a:srgbClr val="8E39A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9DB053-912B-7348-BBC6-0EFA119A92DB}"/>
              </a:ext>
            </a:extLst>
          </p:cNvPr>
          <p:cNvSpPr/>
          <p:nvPr userDrawn="1"/>
        </p:nvSpPr>
        <p:spPr>
          <a:xfrm>
            <a:off x="906397" y="0"/>
            <a:ext cx="11285603" cy="1223319"/>
          </a:xfrm>
          <a:prstGeom prst="rect">
            <a:avLst/>
          </a:prstGeom>
          <a:solidFill>
            <a:srgbClr val="8E39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41230A16-0714-5540-B896-D5E61E1E675D}"/>
              </a:ext>
            </a:extLst>
          </p:cNvPr>
          <p:cNvSpPr>
            <a:spLocks noGrp="1"/>
          </p:cNvSpPr>
          <p:nvPr>
            <p:ph sz="half" idx="1"/>
          </p:nvPr>
        </p:nvSpPr>
        <p:spPr>
          <a:xfrm>
            <a:off x="838201" y="1754659"/>
            <a:ext cx="7638534" cy="4738215"/>
          </a:xfrm>
        </p:spPr>
        <p:txBody>
          <a:bodyPr/>
          <a:lstStyle/>
          <a:p>
            <a:pPr lvl="0"/>
            <a:r>
              <a:rPr lang="en-US" dirty="0"/>
              <a:t>Click to edit Master text styles</a:t>
            </a:r>
          </a:p>
          <a:p>
            <a:pPr lvl="1"/>
            <a:r>
              <a:rPr lang="en-US" dirty="0"/>
              <a:t>Second level</a:t>
            </a:r>
          </a:p>
        </p:txBody>
      </p:sp>
      <p:sp>
        <p:nvSpPr>
          <p:cNvPr id="11" name="Title 10">
            <a:extLst>
              <a:ext uri="{FF2B5EF4-FFF2-40B4-BE49-F238E27FC236}">
                <a16:creationId xmlns:a16="http://schemas.microsoft.com/office/drawing/2014/main" id="{96CC4B5F-E8E9-724E-B621-7A98D9E058E6}"/>
              </a:ext>
            </a:extLst>
          </p:cNvPr>
          <p:cNvSpPr>
            <a:spLocks noGrp="1"/>
          </p:cNvSpPr>
          <p:nvPr>
            <p:ph type="title" hasCustomPrompt="1"/>
          </p:nvPr>
        </p:nvSpPr>
        <p:spPr>
          <a:xfrm>
            <a:off x="2410822" y="0"/>
            <a:ext cx="9118031" cy="1223319"/>
          </a:xfrm>
        </p:spPr>
        <p:txBody>
          <a:bodyPr anchor="ctr"/>
          <a:lstStyle>
            <a:lvl1pPr>
              <a:defRPr>
                <a:solidFill>
                  <a:schemeClr val="bg1"/>
                </a:solidFill>
              </a:defRPr>
            </a:lvl1pPr>
          </a:lstStyle>
          <a:p>
            <a:r>
              <a:rPr lang="en-US" dirty="0"/>
              <a:t>Emerging Adulthood Development </a:t>
            </a:r>
          </a:p>
        </p:txBody>
      </p:sp>
      <p:pic>
        <p:nvPicPr>
          <p:cNvPr id="10" name="Picture 9">
            <a:extLst>
              <a:ext uri="{FF2B5EF4-FFF2-40B4-BE49-F238E27FC236}">
                <a16:creationId xmlns:a16="http://schemas.microsoft.com/office/drawing/2014/main" id="{A66E1BCF-5D96-6343-B504-8749A6986054}"/>
              </a:ext>
            </a:extLst>
          </p:cNvPr>
          <p:cNvPicPr>
            <a:picLocks noChangeAspect="1"/>
          </p:cNvPicPr>
          <p:nvPr userDrawn="1"/>
        </p:nvPicPr>
        <p:blipFill>
          <a:blip r:embed="rId2"/>
          <a:stretch>
            <a:fillRect/>
          </a:stretch>
        </p:blipFill>
        <p:spPr>
          <a:xfrm>
            <a:off x="-38113" y="0"/>
            <a:ext cx="991532" cy="1223319"/>
          </a:xfrm>
          <a:prstGeom prst="rect">
            <a:avLst/>
          </a:prstGeom>
        </p:spPr>
      </p:pic>
      <p:pic>
        <p:nvPicPr>
          <p:cNvPr id="14" name="Picture 13">
            <a:extLst>
              <a:ext uri="{FF2B5EF4-FFF2-40B4-BE49-F238E27FC236}">
                <a16:creationId xmlns:a16="http://schemas.microsoft.com/office/drawing/2014/main" id="{554FC96D-54DB-0744-8BD0-EEBD205483D6}"/>
              </a:ext>
            </a:extLst>
          </p:cNvPr>
          <p:cNvPicPr>
            <a:picLocks noChangeAspect="1"/>
          </p:cNvPicPr>
          <p:nvPr userDrawn="1"/>
        </p:nvPicPr>
        <p:blipFill>
          <a:blip r:embed="rId3"/>
          <a:stretch>
            <a:fillRect/>
          </a:stretch>
        </p:blipFill>
        <p:spPr>
          <a:xfrm>
            <a:off x="1183641" y="87439"/>
            <a:ext cx="1035318" cy="1035318"/>
          </a:xfrm>
          <a:prstGeom prst="rect">
            <a:avLst/>
          </a:prstGeom>
        </p:spPr>
      </p:pic>
    </p:spTree>
    <p:extLst>
      <p:ext uri="{BB962C8B-B14F-4D97-AF65-F5344CB8AC3E}">
        <p14:creationId xmlns:p14="http://schemas.microsoft.com/office/powerpoint/2010/main" val="21922642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6_Two Content">
  <p:cSld name="9_Two Content">
    <p:spTree>
      <p:nvGrpSpPr>
        <p:cNvPr id="1" name="Shape 57"/>
        <p:cNvGrpSpPr/>
        <p:nvPr/>
      </p:nvGrpSpPr>
      <p:grpSpPr>
        <a:xfrm>
          <a:off x="0" y="0"/>
          <a:ext cx="0" cy="0"/>
          <a:chOff x="0" y="0"/>
          <a:chExt cx="0" cy="0"/>
        </a:xfrm>
      </p:grpSpPr>
      <p:sp>
        <p:nvSpPr>
          <p:cNvPr id="58" name="Google Shape;58;p6"/>
          <p:cNvSpPr/>
          <p:nvPr/>
        </p:nvSpPr>
        <p:spPr>
          <a:xfrm>
            <a:off x="0" y="1507525"/>
            <a:ext cx="12192000" cy="5350476"/>
          </a:xfrm>
          <a:prstGeom prst="rect">
            <a:avLst/>
          </a:prstGeom>
          <a:solidFill>
            <a:srgbClr val="63D1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9" name="Google Shape;59;p6"/>
          <p:cNvSpPr txBox="1">
            <a:spLocks noGrp="1"/>
          </p:cNvSpPr>
          <p:nvPr>
            <p:ph type="body" idx="1"/>
          </p:nvPr>
        </p:nvSpPr>
        <p:spPr>
          <a:xfrm>
            <a:off x="838199" y="1952367"/>
            <a:ext cx="8861855" cy="4361935"/>
          </a:xfrm>
          <a:prstGeom prst="rect">
            <a:avLst/>
          </a:prstGeom>
          <a:noFill/>
          <a:ln>
            <a:noFill/>
          </a:ln>
        </p:spPr>
        <p:txBody>
          <a:bodyPr spcFirstLastPara="1" wrap="square" lIns="91425" tIns="45700" rIns="91425" bIns="45700" anchor="t" anchorCtr="0">
            <a:normAutofit/>
          </a:bodyPr>
          <a:lstStyle>
            <a:lvl1pPr marL="457200" lvl="0" indent="-368300" algn="l">
              <a:lnSpc>
                <a:spcPct val="90000"/>
              </a:lnSpc>
              <a:spcBef>
                <a:spcPts val="1000"/>
              </a:spcBef>
              <a:spcAft>
                <a:spcPts val="0"/>
              </a:spcAft>
              <a:buClr>
                <a:schemeClr val="dk1"/>
              </a:buClr>
              <a:buSzPts val="2200"/>
              <a:buAutoNum type="arabicPerio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6"/>
          <p:cNvSpPr txBox="1">
            <a:spLocks noGrp="1"/>
          </p:cNvSpPr>
          <p:nvPr>
            <p:ph type="title"/>
          </p:nvPr>
        </p:nvSpPr>
        <p:spPr>
          <a:xfrm>
            <a:off x="838200" y="543697"/>
            <a:ext cx="5257800" cy="7414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864061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2648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467104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370077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7357348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565741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710985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2435461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12114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106252-350A-BA44-B744-D041376610C2}"/>
              </a:ext>
            </a:extLst>
          </p:cNvPr>
          <p:cNvSpPr>
            <a:spLocks noGrp="1"/>
          </p:cNvSpPr>
          <p:nvPr>
            <p:ph sz="half" idx="1"/>
          </p:nvPr>
        </p:nvSpPr>
        <p:spPr>
          <a:xfrm>
            <a:off x="838200" y="2409567"/>
            <a:ext cx="5181600" cy="3904735"/>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5C061715-A70E-414B-9A8A-E3A3B1D46D4B}"/>
              </a:ext>
            </a:extLst>
          </p:cNvPr>
          <p:cNvSpPr>
            <a:spLocks noGrp="1"/>
          </p:cNvSpPr>
          <p:nvPr>
            <p:ph sz="half" idx="2"/>
          </p:nvPr>
        </p:nvSpPr>
        <p:spPr>
          <a:xfrm>
            <a:off x="6172200" y="2409566"/>
            <a:ext cx="5181600" cy="3904735"/>
          </a:xfrm>
        </p:spPr>
        <p:txBody>
          <a:bodyPr/>
          <a:lstStyle/>
          <a:p>
            <a:pPr lvl="0"/>
            <a:r>
              <a:rPr lang="en-US" dirty="0"/>
              <a:t>Click to edit Master text styles</a:t>
            </a:r>
          </a:p>
          <a:p>
            <a:pPr lvl="1"/>
            <a:r>
              <a:rPr lang="en-US" dirty="0"/>
              <a:t>Second level</a:t>
            </a:r>
          </a:p>
        </p:txBody>
      </p:sp>
      <p:sp>
        <p:nvSpPr>
          <p:cNvPr id="10" name="Title 9">
            <a:extLst>
              <a:ext uri="{FF2B5EF4-FFF2-40B4-BE49-F238E27FC236}">
                <a16:creationId xmlns:a16="http://schemas.microsoft.com/office/drawing/2014/main" id="{D257E0D0-2583-0E4D-99F0-D5ECD54ACE24}"/>
              </a:ext>
            </a:extLst>
          </p:cNvPr>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17094130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585065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0593299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6174005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8/18/26</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0158801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44DCE43-2DFA-E842-B0F4-5176B7655206}"/>
              </a:ext>
            </a:extLst>
          </p:cNvPr>
          <p:cNvSpPr/>
          <p:nvPr userDrawn="1"/>
        </p:nvSpPr>
        <p:spPr>
          <a:xfrm>
            <a:off x="357241" y="820649"/>
            <a:ext cx="2584271" cy="496388"/>
          </a:xfrm>
          <a:prstGeom prst="rect">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schemeClr val="tx1"/>
              </a:solidFill>
            </a:endParaRPr>
          </a:p>
        </p:txBody>
      </p:sp>
      <p:sp>
        <p:nvSpPr>
          <p:cNvPr id="6" name="Rectangle 5">
            <a:extLst>
              <a:ext uri="{FF2B5EF4-FFF2-40B4-BE49-F238E27FC236}">
                <a16:creationId xmlns:a16="http://schemas.microsoft.com/office/drawing/2014/main" id="{115D5DEB-60AE-584C-81EA-4C8C935A0F28}"/>
              </a:ext>
            </a:extLst>
          </p:cNvPr>
          <p:cNvSpPr/>
          <p:nvPr userDrawn="1"/>
        </p:nvSpPr>
        <p:spPr>
          <a:xfrm>
            <a:off x="2" y="1317036"/>
            <a:ext cx="2941511" cy="2462651"/>
          </a:xfrm>
          <a:prstGeom prst="rect">
            <a:avLst/>
          </a:prstGeom>
          <a:solidFill>
            <a:srgbClr val="FF99C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schemeClr val="tx1"/>
              </a:solidFill>
            </a:endParaRPr>
          </a:p>
        </p:txBody>
      </p:sp>
      <p:sp>
        <p:nvSpPr>
          <p:cNvPr id="11" name="Rectangle 10">
            <a:extLst>
              <a:ext uri="{FF2B5EF4-FFF2-40B4-BE49-F238E27FC236}">
                <a16:creationId xmlns:a16="http://schemas.microsoft.com/office/drawing/2014/main" id="{4ECCD058-7248-A24C-BC38-67F18F0FA246}"/>
              </a:ext>
            </a:extLst>
          </p:cNvPr>
          <p:cNvSpPr/>
          <p:nvPr userDrawn="1"/>
        </p:nvSpPr>
        <p:spPr>
          <a:xfrm>
            <a:off x="3083496" y="1317037"/>
            <a:ext cx="2944800" cy="2462651"/>
          </a:xfrm>
          <a:prstGeom prst="rect">
            <a:avLst/>
          </a:prstGeom>
          <a:solidFill>
            <a:srgbClr val="E01D6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Rectangle 11">
            <a:extLst>
              <a:ext uri="{FF2B5EF4-FFF2-40B4-BE49-F238E27FC236}">
                <a16:creationId xmlns:a16="http://schemas.microsoft.com/office/drawing/2014/main" id="{CB634DC3-8883-594B-B632-DFA8DCFA7C59}"/>
              </a:ext>
            </a:extLst>
          </p:cNvPr>
          <p:cNvSpPr/>
          <p:nvPr userDrawn="1"/>
        </p:nvSpPr>
        <p:spPr>
          <a:xfrm>
            <a:off x="6166994" y="1317035"/>
            <a:ext cx="2941511" cy="2462652"/>
          </a:xfrm>
          <a:prstGeom prst="rect">
            <a:avLst/>
          </a:prstGeom>
          <a:solidFill>
            <a:srgbClr val="F3660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4" name="Rectangle 13">
            <a:extLst>
              <a:ext uri="{FF2B5EF4-FFF2-40B4-BE49-F238E27FC236}">
                <a16:creationId xmlns:a16="http://schemas.microsoft.com/office/drawing/2014/main" id="{D055F7C7-0A13-3347-A1A0-C9B5B4F51027}"/>
              </a:ext>
            </a:extLst>
          </p:cNvPr>
          <p:cNvSpPr/>
          <p:nvPr userDrawn="1"/>
        </p:nvSpPr>
        <p:spPr>
          <a:xfrm>
            <a:off x="9250491" y="1315861"/>
            <a:ext cx="2941511" cy="2463827"/>
          </a:xfrm>
          <a:prstGeom prst="rect">
            <a:avLst/>
          </a:prstGeom>
          <a:solidFill>
            <a:srgbClr val="F9CC0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5" name="Rectangle 14">
            <a:extLst>
              <a:ext uri="{FF2B5EF4-FFF2-40B4-BE49-F238E27FC236}">
                <a16:creationId xmlns:a16="http://schemas.microsoft.com/office/drawing/2014/main" id="{50F623C7-DED5-AC4D-A627-985DFD8C0212}"/>
              </a:ext>
            </a:extLst>
          </p:cNvPr>
          <p:cNvSpPr/>
          <p:nvPr userDrawn="1"/>
        </p:nvSpPr>
        <p:spPr>
          <a:xfrm>
            <a:off x="2" y="4422651"/>
            <a:ext cx="2941511" cy="2438167"/>
          </a:xfrm>
          <a:prstGeom prst="rect">
            <a:avLst/>
          </a:prstGeom>
          <a:solidFill>
            <a:srgbClr val="66DB5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6" name="Rectangle 15">
            <a:extLst>
              <a:ext uri="{FF2B5EF4-FFF2-40B4-BE49-F238E27FC236}">
                <a16:creationId xmlns:a16="http://schemas.microsoft.com/office/drawing/2014/main" id="{D73EF7B4-2949-C940-B592-23584B133690}"/>
              </a:ext>
            </a:extLst>
          </p:cNvPr>
          <p:cNvSpPr/>
          <p:nvPr userDrawn="1"/>
        </p:nvSpPr>
        <p:spPr>
          <a:xfrm>
            <a:off x="3083496" y="4433617"/>
            <a:ext cx="2944800" cy="2427200"/>
          </a:xfrm>
          <a:prstGeom prst="rect">
            <a:avLst/>
          </a:prstGeom>
          <a:solidFill>
            <a:srgbClr val="63D1E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7" name="Rectangle 16">
            <a:extLst>
              <a:ext uri="{FF2B5EF4-FFF2-40B4-BE49-F238E27FC236}">
                <a16:creationId xmlns:a16="http://schemas.microsoft.com/office/drawing/2014/main" id="{8A594376-31D4-3340-A2F2-4699EFFAA1FA}"/>
              </a:ext>
            </a:extLst>
          </p:cNvPr>
          <p:cNvSpPr/>
          <p:nvPr userDrawn="1"/>
        </p:nvSpPr>
        <p:spPr>
          <a:xfrm>
            <a:off x="6166994" y="4417153"/>
            <a:ext cx="2941511" cy="2443664"/>
          </a:xfrm>
          <a:prstGeom prst="rect">
            <a:avLst/>
          </a:prstGeom>
          <a:solidFill>
            <a:srgbClr val="1C579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Rectangle 17">
            <a:extLst>
              <a:ext uri="{FF2B5EF4-FFF2-40B4-BE49-F238E27FC236}">
                <a16:creationId xmlns:a16="http://schemas.microsoft.com/office/drawing/2014/main" id="{E7CD3B9D-D561-AE46-BADD-893F3989201E}"/>
              </a:ext>
            </a:extLst>
          </p:cNvPr>
          <p:cNvSpPr/>
          <p:nvPr userDrawn="1"/>
        </p:nvSpPr>
        <p:spPr>
          <a:xfrm>
            <a:off x="9250491" y="4417155"/>
            <a:ext cx="2941511" cy="2443663"/>
          </a:xfrm>
          <a:prstGeom prst="rect">
            <a:avLst/>
          </a:prstGeom>
          <a:solidFill>
            <a:srgbClr val="8E39A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9" name="Title 1">
            <a:extLst>
              <a:ext uri="{FF2B5EF4-FFF2-40B4-BE49-F238E27FC236}">
                <a16:creationId xmlns:a16="http://schemas.microsoft.com/office/drawing/2014/main" id="{F02E4E63-E737-7A44-8B95-A21032983E25}"/>
              </a:ext>
            </a:extLst>
          </p:cNvPr>
          <p:cNvSpPr>
            <a:spLocks noGrp="1"/>
          </p:cNvSpPr>
          <p:nvPr>
            <p:ph type="title" hasCustomPrompt="1"/>
          </p:nvPr>
        </p:nvSpPr>
        <p:spPr>
          <a:xfrm>
            <a:off x="838201" y="69575"/>
            <a:ext cx="11078817" cy="732389"/>
          </a:xfrm>
        </p:spPr>
        <p:txBody>
          <a:bodyPr anchor="ctr"/>
          <a:lstStyle/>
          <a:p>
            <a:r>
              <a:rPr lang="en-US" dirty="0"/>
              <a:t>THE 8 TRANSITION TO ADULTHOOD PILLARS</a:t>
            </a:r>
          </a:p>
        </p:txBody>
      </p:sp>
      <p:pic>
        <p:nvPicPr>
          <p:cNvPr id="20" name="Picture 19">
            <a:extLst>
              <a:ext uri="{FF2B5EF4-FFF2-40B4-BE49-F238E27FC236}">
                <a16:creationId xmlns:a16="http://schemas.microsoft.com/office/drawing/2014/main" id="{FBB6D56D-576F-1443-A3C9-3D60A0FBEE9C}"/>
              </a:ext>
            </a:extLst>
          </p:cNvPr>
          <p:cNvPicPr>
            <a:picLocks noChangeAspect="1"/>
          </p:cNvPicPr>
          <p:nvPr userDrawn="1"/>
        </p:nvPicPr>
        <p:blipFill>
          <a:blip r:embed="rId2"/>
          <a:stretch>
            <a:fillRect/>
          </a:stretch>
        </p:blipFill>
        <p:spPr>
          <a:xfrm>
            <a:off x="0" y="834888"/>
            <a:ext cx="357240" cy="482149"/>
          </a:xfrm>
          <a:prstGeom prst="rect">
            <a:avLst/>
          </a:prstGeom>
        </p:spPr>
      </p:pic>
      <p:sp>
        <p:nvSpPr>
          <p:cNvPr id="23" name="Rectangle 22">
            <a:extLst>
              <a:ext uri="{FF2B5EF4-FFF2-40B4-BE49-F238E27FC236}">
                <a16:creationId xmlns:a16="http://schemas.microsoft.com/office/drawing/2014/main" id="{96F8F747-40E6-464C-8165-C1275CE8A224}"/>
              </a:ext>
            </a:extLst>
          </p:cNvPr>
          <p:cNvSpPr/>
          <p:nvPr userDrawn="1"/>
        </p:nvSpPr>
        <p:spPr>
          <a:xfrm>
            <a:off x="3422473" y="821825"/>
            <a:ext cx="2602535" cy="495212"/>
          </a:xfrm>
          <a:prstGeom prst="rect">
            <a:avLst/>
          </a:prstGeom>
          <a:solidFill>
            <a:srgbClr val="E01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4" name="Rectangle 23">
            <a:extLst>
              <a:ext uri="{FF2B5EF4-FFF2-40B4-BE49-F238E27FC236}">
                <a16:creationId xmlns:a16="http://schemas.microsoft.com/office/drawing/2014/main" id="{A61B3466-33D6-C944-8022-AC02779D0A65}"/>
              </a:ext>
            </a:extLst>
          </p:cNvPr>
          <p:cNvSpPr/>
          <p:nvPr userDrawn="1"/>
        </p:nvSpPr>
        <p:spPr>
          <a:xfrm>
            <a:off x="6535048" y="834888"/>
            <a:ext cx="2573456" cy="482149"/>
          </a:xfrm>
          <a:prstGeom prst="rect">
            <a:avLst/>
          </a:prstGeom>
          <a:solidFill>
            <a:srgbClr val="F36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5" name="Rectangle 24">
            <a:extLst>
              <a:ext uri="{FF2B5EF4-FFF2-40B4-BE49-F238E27FC236}">
                <a16:creationId xmlns:a16="http://schemas.microsoft.com/office/drawing/2014/main" id="{394D5382-13E3-A74D-B543-6C7BACB67330}"/>
              </a:ext>
            </a:extLst>
          </p:cNvPr>
          <p:cNvSpPr/>
          <p:nvPr userDrawn="1"/>
        </p:nvSpPr>
        <p:spPr>
          <a:xfrm>
            <a:off x="9618544" y="834888"/>
            <a:ext cx="2573456" cy="482149"/>
          </a:xfrm>
          <a:prstGeom prst="rect">
            <a:avLst/>
          </a:prstGeom>
          <a:solidFill>
            <a:srgbClr val="F9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6" name="Rectangle 25">
            <a:extLst>
              <a:ext uri="{FF2B5EF4-FFF2-40B4-BE49-F238E27FC236}">
                <a16:creationId xmlns:a16="http://schemas.microsoft.com/office/drawing/2014/main" id="{A644EE63-5ABF-2341-9D01-99AC7C927466}"/>
              </a:ext>
            </a:extLst>
          </p:cNvPr>
          <p:cNvSpPr/>
          <p:nvPr userDrawn="1"/>
        </p:nvSpPr>
        <p:spPr>
          <a:xfrm>
            <a:off x="357241" y="3916019"/>
            <a:ext cx="2584271" cy="509451"/>
          </a:xfrm>
          <a:prstGeom prst="rect">
            <a:avLst/>
          </a:prstGeom>
          <a:solidFill>
            <a:srgbClr val="66DB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7" name="Rectangle 26">
            <a:extLst>
              <a:ext uri="{FF2B5EF4-FFF2-40B4-BE49-F238E27FC236}">
                <a16:creationId xmlns:a16="http://schemas.microsoft.com/office/drawing/2014/main" id="{31CD2474-AA1C-5C42-8038-03DACE327E0C}"/>
              </a:ext>
            </a:extLst>
          </p:cNvPr>
          <p:cNvSpPr/>
          <p:nvPr userDrawn="1"/>
        </p:nvSpPr>
        <p:spPr>
          <a:xfrm>
            <a:off x="3466257" y="3913200"/>
            <a:ext cx="2558749" cy="509451"/>
          </a:xfrm>
          <a:prstGeom prst="rect">
            <a:avLst/>
          </a:prstGeom>
          <a:solidFill>
            <a:srgbClr val="63D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8" name="Rectangle 27">
            <a:extLst>
              <a:ext uri="{FF2B5EF4-FFF2-40B4-BE49-F238E27FC236}">
                <a16:creationId xmlns:a16="http://schemas.microsoft.com/office/drawing/2014/main" id="{7947A1B5-394A-4845-B8B2-EDF49C0AA9E8}"/>
              </a:ext>
            </a:extLst>
          </p:cNvPr>
          <p:cNvSpPr/>
          <p:nvPr userDrawn="1"/>
        </p:nvSpPr>
        <p:spPr>
          <a:xfrm>
            <a:off x="6535050" y="3902953"/>
            <a:ext cx="2573455" cy="506635"/>
          </a:xfrm>
          <a:prstGeom prst="rect">
            <a:avLst/>
          </a:prstGeom>
          <a:solidFill>
            <a:srgbClr val="1C57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9" name="Rectangle 28">
            <a:extLst>
              <a:ext uri="{FF2B5EF4-FFF2-40B4-BE49-F238E27FC236}">
                <a16:creationId xmlns:a16="http://schemas.microsoft.com/office/drawing/2014/main" id="{05DE2A34-5F93-054C-89B2-782C5C8AFEFA}"/>
              </a:ext>
            </a:extLst>
          </p:cNvPr>
          <p:cNvSpPr/>
          <p:nvPr userDrawn="1"/>
        </p:nvSpPr>
        <p:spPr>
          <a:xfrm>
            <a:off x="9648027" y="3916017"/>
            <a:ext cx="2547261" cy="506635"/>
          </a:xfrm>
          <a:prstGeom prst="rect">
            <a:avLst/>
          </a:prstGeom>
          <a:solidFill>
            <a:srgbClr val="8E39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30" name="Picture 29">
            <a:extLst>
              <a:ext uri="{FF2B5EF4-FFF2-40B4-BE49-F238E27FC236}">
                <a16:creationId xmlns:a16="http://schemas.microsoft.com/office/drawing/2014/main" id="{797AB267-7630-F44C-A3AB-1FA45483F960}"/>
              </a:ext>
            </a:extLst>
          </p:cNvPr>
          <p:cNvPicPr>
            <a:picLocks noChangeAspect="1"/>
          </p:cNvPicPr>
          <p:nvPr userDrawn="1"/>
        </p:nvPicPr>
        <p:blipFill>
          <a:blip r:embed="rId3"/>
          <a:stretch>
            <a:fillRect/>
          </a:stretch>
        </p:blipFill>
        <p:spPr>
          <a:xfrm>
            <a:off x="3081254" y="831931"/>
            <a:ext cx="357241" cy="488063"/>
          </a:xfrm>
          <a:prstGeom prst="rect">
            <a:avLst/>
          </a:prstGeom>
        </p:spPr>
      </p:pic>
      <p:pic>
        <p:nvPicPr>
          <p:cNvPr id="31" name="Picture 30">
            <a:extLst>
              <a:ext uri="{FF2B5EF4-FFF2-40B4-BE49-F238E27FC236}">
                <a16:creationId xmlns:a16="http://schemas.microsoft.com/office/drawing/2014/main" id="{A8781C9A-8040-9940-9517-D62599498877}"/>
              </a:ext>
            </a:extLst>
          </p:cNvPr>
          <p:cNvPicPr>
            <a:picLocks noChangeAspect="1"/>
          </p:cNvPicPr>
          <p:nvPr userDrawn="1"/>
        </p:nvPicPr>
        <p:blipFill>
          <a:blip r:embed="rId4"/>
          <a:stretch>
            <a:fillRect/>
          </a:stretch>
        </p:blipFill>
        <p:spPr>
          <a:xfrm>
            <a:off x="6163704" y="829264"/>
            <a:ext cx="371345" cy="493397"/>
          </a:xfrm>
          <a:prstGeom prst="rect">
            <a:avLst/>
          </a:prstGeom>
        </p:spPr>
      </p:pic>
      <p:pic>
        <p:nvPicPr>
          <p:cNvPr id="32" name="Picture 31">
            <a:extLst>
              <a:ext uri="{FF2B5EF4-FFF2-40B4-BE49-F238E27FC236}">
                <a16:creationId xmlns:a16="http://schemas.microsoft.com/office/drawing/2014/main" id="{F69FDC5D-CC50-064A-8843-BE88683053E3}"/>
              </a:ext>
            </a:extLst>
          </p:cNvPr>
          <p:cNvPicPr>
            <a:picLocks noChangeAspect="1"/>
          </p:cNvPicPr>
          <p:nvPr userDrawn="1"/>
        </p:nvPicPr>
        <p:blipFill>
          <a:blip r:embed="rId5"/>
          <a:stretch>
            <a:fillRect/>
          </a:stretch>
        </p:blipFill>
        <p:spPr>
          <a:xfrm>
            <a:off x="9253776" y="846198"/>
            <a:ext cx="368021" cy="468615"/>
          </a:xfrm>
          <a:prstGeom prst="rect">
            <a:avLst/>
          </a:prstGeom>
        </p:spPr>
      </p:pic>
      <p:pic>
        <p:nvPicPr>
          <p:cNvPr id="33" name="Picture 32">
            <a:extLst>
              <a:ext uri="{FF2B5EF4-FFF2-40B4-BE49-F238E27FC236}">
                <a16:creationId xmlns:a16="http://schemas.microsoft.com/office/drawing/2014/main" id="{9A5C36C0-04E8-7544-8660-7348B75D7A76}"/>
              </a:ext>
            </a:extLst>
          </p:cNvPr>
          <p:cNvPicPr>
            <a:picLocks noChangeAspect="1"/>
          </p:cNvPicPr>
          <p:nvPr userDrawn="1"/>
        </p:nvPicPr>
        <p:blipFill>
          <a:blip r:embed="rId6"/>
          <a:stretch>
            <a:fillRect/>
          </a:stretch>
        </p:blipFill>
        <p:spPr>
          <a:xfrm>
            <a:off x="0" y="3913200"/>
            <a:ext cx="378067" cy="509451"/>
          </a:xfrm>
          <a:prstGeom prst="rect">
            <a:avLst/>
          </a:prstGeom>
        </p:spPr>
      </p:pic>
      <p:pic>
        <p:nvPicPr>
          <p:cNvPr id="34" name="Picture 33">
            <a:extLst>
              <a:ext uri="{FF2B5EF4-FFF2-40B4-BE49-F238E27FC236}">
                <a16:creationId xmlns:a16="http://schemas.microsoft.com/office/drawing/2014/main" id="{84030AA2-2D52-1B47-A718-61D835CC939B}"/>
              </a:ext>
            </a:extLst>
          </p:cNvPr>
          <p:cNvPicPr>
            <a:picLocks noChangeAspect="1"/>
          </p:cNvPicPr>
          <p:nvPr userDrawn="1"/>
        </p:nvPicPr>
        <p:blipFill>
          <a:blip r:embed="rId7"/>
          <a:stretch>
            <a:fillRect/>
          </a:stretch>
        </p:blipFill>
        <p:spPr>
          <a:xfrm>
            <a:off x="3083496" y="3924168"/>
            <a:ext cx="382761" cy="509451"/>
          </a:xfrm>
          <a:prstGeom prst="rect">
            <a:avLst/>
          </a:prstGeom>
        </p:spPr>
      </p:pic>
      <p:pic>
        <p:nvPicPr>
          <p:cNvPr id="35" name="Picture 34">
            <a:extLst>
              <a:ext uri="{FF2B5EF4-FFF2-40B4-BE49-F238E27FC236}">
                <a16:creationId xmlns:a16="http://schemas.microsoft.com/office/drawing/2014/main" id="{1E3A2C57-0153-3749-814E-755F31DD6719}"/>
              </a:ext>
            </a:extLst>
          </p:cNvPr>
          <p:cNvPicPr>
            <a:picLocks noChangeAspect="1"/>
          </p:cNvPicPr>
          <p:nvPr userDrawn="1"/>
        </p:nvPicPr>
        <p:blipFill>
          <a:blip r:embed="rId8"/>
          <a:stretch>
            <a:fillRect/>
          </a:stretch>
        </p:blipFill>
        <p:spPr>
          <a:xfrm>
            <a:off x="6170279" y="3910519"/>
            <a:ext cx="378067" cy="512132"/>
          </a:xfrm>
          <a:prstGeom prst="rect">
            <a:avLst/>
          </a:prstGeom>
        </p:spPr>
      </p:pic>
      <p:pic>
        <p:nvPicPr>
          <p:cNvPr id="36" name="Picture 35">
            <a:extLst>
              <a:ext uri="{FF2B5EF4-FFF2-40B4-BE49-F238E27FC236}">
                <a16:creationId xmlns:a16="http://schemas.microsoft.com/office/drawing/2014/main" id="{D47A3C6F-2277-C54A-98D1-1CAF0E9B5753}"/>
              </a:ext>
            </a:extLst>
          </p:cNvPr>
          <p:cNvPicPr>
            <a:picLocks noChangeAspect="1"/>
          </p:cNvPicPr>
          <p:nvPr userDrawn="1"/>
        </p:nvPicPr>
        <p:blipFill>
          <a:blip r:embed="rId9"/>
          <a:stretch>
            <a:fillRect/>
          </a:stretch>
        </p:blipFill>
        <p:spPr>
          <a:xfrm>
            <a:off x="9254579" y="3936181"/>
            <a:ext cx="393448" cy="485423"/>
          </a:xfrm>
          <a:prstGeom prst="rect">
            <a:avLst/>
          </a:prstGeom>
        </p:spPr>
      </p:pic>
      <p:sp>
        <p:nvSpPr>
          <p:cNvPr id="40" name="Text Placeholder 39">
            <a:extLst>
              <a:ext uri="{FF2B5EF4-FFF2-40B4-BE49-F238E27FC236}">
                <a16:creationId xmlns:a16="http://schemas.microsoft.com/office/drawing/2014/main" id="{D695CF4A-84C0-C14C-B1B8-58175D49BE64}"/>
              </a:ext>
            </a:extLst>
          </p:cNvPr>
          <p:cNvSpPr>
            <a:spLocks noGrp="1"/>
          </p:cNvSpPr>
          <p:nvPr>
            <p:ph type="body" sz="quarter" idx="12" hasCustomPrompt="1"/>
          </p:nvPr>
        </p:nvSpPr>
        <p:spPr>
          <a:xfrm>
            <a:off x="189034" y="1543627"/>
            <a:ext cx="2568389"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1" name="Text Placeholder 39">
            <a:extLst>
              <a:ext uri="{FF2B5EF4-FFF2-40B4-BE49-F238E27FC236}">
                <a16:creationId xmlns:a16="http://schemas.microsoft.com/office/drawing/2014/main" id="{0A51C937-3026-A64D-928E-E20E761F1A27}"/>
              </a:ext>
            </a:extLst>
          </p:cNvPr>
          <p:cNvSpPr>
            <a:spLocks noGrp="1"/>
          </p:cNvSpPr>
          <p:nvPr>
            <p:ph type="body" sz="quarter" idx="13" hasCustomPrompt="1"/>
          </p:nvPr>
        </p:nvSpPr>
        <p:spPr>
          <a:xfrm>
            <a:off x="479834" y="818427"/>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42" name="Text Placeholder 39">
            <a:extLst>
              <a:ext uri="{FF2B5EF4-FFF2-40B4-BE49-F238E27FC236}">
                <a16:creationId xmlns:a16="http://schemas.microsoft.com/office/drawing/2014/main" id="{1A78A17B-F30B-3546-9744-DB8D826EBF9F}"/>
              </a:ext>
            </a:extLst>
          </p:cNvPr>
          <p:cNvSpPr>
            <a:spLocks noGrp="1"/>
          </p:cNvSpPr>
          <p:nvPr>
            <p:ph type="body" sz="quarter" idx="14" hasCustomPrompt="1"/>
          </p:nvPr>
        </p:nvSpPr>
        <p:spPr>
          <a:xfrm>
            <a:off x="3584944" y="813855"/>
            <a:ext cx="2277589" cy="482149"/>
          </a:xfrm>
        </p:spPr>
        <p:txBody>
          <a:bodyPr anchor="ctr">
            <a:normAutofit/>
          </a:bodyPr>
          <a:lstStyle>
            <a:lvl1pPr marL="0" indent="0">
              <a:buFont typeface="Arial" panose="020B0604020202020204" pitchFamily="34" charset="0"/>
              <a:buNone/>
              <a:defRPr sz="1451" b="1">
                <a:solidFill>
                  <a:schemeClr val="bg1"/>
                </a:solidFill>
              </a:defRPr>
            </a:lvl1pPr>
          </a:lstStyle>
          <a:p>
            <a:pPr lvl="0"/>
            <a:r>
              <a:rPr lang="en-US" dirty="0"/>
              <a:t>Pillar title</a:t>
            </a:r>
          </a:p>
        </p:txBody>
      </p:sp>
      <p:sp>
        <p:nvSpPr>
          <p:cNvPr id="43" name="Text Placeholder 39">
            <a:extLst>
              <a:ext uri="{FF2B5EF4-FFF2-40B4-BE49-F238E27FC236}">
                <a16:creationId xmlns:a16="http://schemas.microsoft.com/office/drawing/2014/main" id="{1C8559D3-57C1-644C-BBCC-B11AF9B5E20E}"/>
              </a:ext>
            </a:extLst>
          </p:cNvPr>
          <p:cNvSpPr>
            <a:spLocks noGrp="1"/>
          </p:cNvSpPr>
          <p:nvPr>
            <p:ph type="body" sz="quarter" idx="15" hasCustomPrompt="1"/>
          </p:nvPr>
        </p:nvSpPr>
        <p:spPr>
          <a:xfrm>
            <a:off x="3282922" y="1542149"/>
            <a:ext cx="2568389"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4" name="Text Placeholder 39">
            <a:extLst>
              <a:ext uri="{FF2B5EF4-FFF2-40B4-BE49-F238E27FC236}">
                <a16:creationId xmlns:a16="http://schemas.microsoft.com/office/drawing/2014/main" id="{6B962364-AD61-9B4D-874C-D61765835349}"/>
              </a:ext>
            </a:extLst>
          </p:cNvPr>
          <p:cNvSpPr>
            <a:spLocks noGrp="1"/>
          </p:cNvSpPr>
          <p:nvPr>
            <p:ph type="body" sz="quarter" idx="16" hasCustomPrompt="1"/>
          </p:nvPr>
        </p:nvSpPr>
        <p:spPr>
          <a:xfrm>
            <a:off x="6349376" y="1542149"/>
            <a:ext cx="2568389"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5" name="Text Placeholder 39">
            <a:extLst>
              <a:ext uri="{FF2B5EF4-FFF2-40B4-BE49-F238E27FC236}">
                <a16:creationId xmlns:a16="http://schemas.microsoft.com/office/drawing/2014/main" id="{B9491CDD-A0A4-7940-B7ED-58253F439D04}"/>
              </a:ext>
            </a:extLst>
          </p:cNvPr>
          <p:cNvSpPr>
            <a:spLocks noGrp="1"/>
          </p:cNvSpPr>
          <p:nvPr>
            <p:ph type="body" sz="quarter" idx="17" hasCustomPrompt="1"/>
          </p:nvPr>
        </p:nvSpPr>
        <p:spPr>
          <a:xfrm>
            <a:off x="9451303" y="1542147"/>
            <a:ext cx="2568389"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6" name="Text Placeholder 39">
            <a:extLst>
              <a:ext uri="{FF2B5EF4-FFF2-40B4-BE49-F238E27FC236}">
                <a16:creationId xmlns:a16="http://schemas.microsoft.com/office/drawing/2014/main" id="{281F5DAB-9BAF-C44C-9FAA-DDCD35C25567}"/>
              </a:ext>
            </a:extLst>
          </p:cNvPr>
          <p:cNvSpPr>
            <a:spLocks noGrp="1"/>
          </p:cNvSpPr>
          <p:nvPr>
            <p:ph type="body" sz="quarter" idx="18" hasCustomPrompt="1"/>
          </p:nvPr>
        </p:nvSpPr>
        <p:spPr>
          <a:xfrm>
            <a:off x="178622" y="4642483"/>
            <a:ext cx="2568389"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7" name="Text Placeholder 39">
            <a:extLst>
              <a:ext uri="{FF2B5EF4-FFF2-40B4-BE49-F238E27FC236}">
                <a16:creationId xmlns:a16="http://schemas.microsoft.com/office/drawing/2014/main" id="{E70661AF-07AC-4140-880B-7CCF26D8446F}"/>
              </a:ext>
            </a:extLst>
          </p:cNvPr>
          <p:cNvSpPr>
            <a:spLocks noGrp="1"/>
          </p:cNvSpPr>
          <p:nvPr>
            <p:ph type="body" sz="quarter" idx="19" hasCustomPrompt="1"/>
          </p:nvPr>
        </p:nvSpPr>
        <p:spPr>
          <a:xfrm>
            <a:off x="3282922" y="4642483"/>
            <a:ext cx="2568389"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8" name="Text Placeholder 39">
            <a:extLst>
              <a:ext uri="{FF2B5EF4-FFF2-40B4-BE49-F238E27FC236}">
                <a16:creationId xmlns:a16="http://schemas.microsoft.com/office/drawing/2014/main" id="{463A20D8-9F56-284F-85F6-308AE26462BD}"/>
              </a:ext>
            </a:extLst>
          </p:cNvPr>
          <p:cNvSpPr>
            <a:spLocks noGrp="1"/>
          </p:cNvSpPr>
          <p:nvPr>
            <p:ph type="body" sz="quarter" idx="20" hasCustomPrompt="1"/>
          </p:nvPr>
        </p:nvSpPr>
        <p:spPr>
          <a:xfrm>
            <a:off x="6345912" y="4634250"/>
            <a:ext cx="2568389"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9" name="Text Placeholder 39">
            <a:extLst>
              <a:ext uri="{FF2B5EF4-FFF2-40B4-BE49-F238E27FC236}">
                <a16:creationId xmlns:a16="http://schemas.microsoft.com/office/drawing/2014/main" id="{934CD096-58A7-FA4F-85C8-111CB432D953}"/>
              </a:ext>
            </a:extLst>
          </p:cNvPr>
          <p:cNvSpPr>
            <a:spLocks noGrp="1"/>
          </p:cNvSpPr>
          <p:nvPr>
            <p:ph type="body" sz="quarter" idx="21" hasCustomPrompt="1"/>
          </p:nvPr>
        </p:nvSpPr>
        <p:spPr>
          <a:xfrm>
            <a:off x="9437051" y="4634250"/>
            <a:ext cx="2568389"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50" name="Text Placeholder 39">
            <a:extLst>
              <a:ext uri="{FF2B5EF4-FFF2-40B4-BE49-F238E27FC236}">
                <a16:creationId xmlns:a16="http://schemas.microsoft.com/office/drawing/2014/main" id="{F4604E9F-692E-DD4F-A9EE-9E8F763D0286}"/>
              </a:ext>
            </a:extLst>
          </p:cNvPr>
          <p:cNvSpPr>
            <a:spLocks noGrp="1"/>
          </p:cNvSpPr>
          <p:nvPr>
            <p:ph type="body" sz="quarter" idx="22" hasCustomPrompt="1"/>
          </p:nvPr>
        </p:nvSpPr>
        <p:spPr>
          <a:xfrm>
            <a:off x="6668439" y="833714"/>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3" name="Text Placeholder 39">
            <a:extLst>
              <a:ext uri="{FF2B5EF4-FFF2-40B4-BE49-F238E27FC236}">
                <a16:creationId xmlns:a16="http://schemas.microsoft.com/office/drawing/2014/main" id="{2C6AD6C7-3B06-A740-8F8F-D50673E0EBAD}"/>
              </a:ext>
            </a:extLst>
          </p:cNvPr>
          <p:cNvSpPr>
            <a:spLocks noGrp="1"/>
          </p:cNvSpPr>
          <p:nvPr>
            <p:ph type="body" sz="quarter" idx="23" hasCustomPrompt="1"/>
          </p:nvPr>
        </p:nvSpPr>
        <p:spPr>
          <a:xfrm>
            <a:off x="9763784" y="842648"/>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4" name="Text Placeholder 39">
            <a:extLst>
              <a:ext uri="{FF2B5EF4-FFF2-40B4-BE49-F238E27FC236}">
                <a16:creationId xmlns:a16="http://schemas.microsoft.com/office/drawing/2014/main" id="{C865E3CA-984D-3C4A-B7E6-391517AA137F}"/>
              </a:ext>
            </a:extLst>
          </p:cNvPr>
          <p:cNvSpPr>
            <a:spLocks noGrp="1"/>
          </p:cNvSpPr>
          <p:nvPr>
            <p:ph type="body" sz="quarter" idx="24" hasCustomPrompt="1"/>
          </p:nvPr>
        </p:nvSpPr>
        <p:spPr>
          <a:xfrm>
            <a:off x="9782862" y="3910520"/>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5" name="Text Placeholder 39">
            <a:extLst>
              <a:ext uri="{FF2B5EF4-FFF2-40B4-BE49-F238E27FC236}">
                <a16:creationId xmlns:a16="http://schemas.microsoft.com/office/drawing/2014/main" id="{F055D17D-80A6-3C43-90C4-4A59F9B93AED}"/>
              </a:ext>
            </a:extLst>
          </p:cNvPr>
          <p:cNvSpPr>
            <a:spLocks noGrp="1"/>
          </p:cNvSpPr>
          <p:nvPr>
            <p:ph type="body" sz="quarter" idx="25" hasCustomPrompt="1"/>
          </p:nvPr>
        </p:nvSpPr>
        <p:spPr>
          <a:xfrm>
            <a:off x="6668438" y="3895391"/>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6" name="Text Placeholder 39">
            <a:extLst>
              <a:ext uri="{FF2B5EF4-FFF2-40B4-BE49-F238E27FC236}">
                <a16:creationId xmlns:a16="http://schemas.microsoft.com/office/drawing/2014/main" id="{CC3E3906-7101-3D4A-8B33-7F99F48F1F53}"/>
              </a:ext>
            </a:extLst>
          </p:cNvPr>
          <p:cNvSpPr>
            <a:spLocks noGrp="1"/>
          </p:cNvSpPr>
          <p:nvPr>
            <p:ph type="body" sz="quarter" idx="26" hasCustomPrompt="1"/>
          </p:nvPr>
        </p:nvSpPr>
        <p:spPr>
          <a:xfrm>
            <a:off x="3599450" y="3930302"/>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7" name="Text Placeholder 39">
            <a:extLst>
              <a:ext uri="{FF2B5EF4-FFF2-40B4-BE49-F238E27FC236}">
                <a16:creationId xmlns:a16="http://schemas.microsoft.com/office/drawing/2014/main" id="{2F5B89B3-49C2-4745-B09D-CAEE376CA897}"/>
              </a:ext>
            </a:extLst>
          </p:cNvPr>
          <p:cNvSpPr>
            <a:spLocks noGrp="1"/>
          </p:cNvSpPr>
          <p:nvPr>
            <p:ph type="body" sz="quarter" idx="27" hasCustomPrompt="1"/>
          </p:nvPr>
        </p:nvSpPr>
        <p:spPr>
          <a:xfrm>
            <a:off x="498159" y="3943320"/>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Tree>
    <p:extLst>
      <p:ext uri="{BB962C8B-B14F-4D97-AF65-F5344CB8AC3E}">
        <p14:creationId xmlns:p14="http://schemas.microsoft.com/office/powerpoint/2010/main" val="2033985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0"/>
        <p:cNvGrpSpPr/>
        <p:nvPr/>
      </p:nvGrpSpPr>
      <p:grpSpPr>
        <a:xfrm>
          <a:off x="0" y="0"/>
          <a:ext cx="0" cy="0"/>
          <a:chOff x="0" y="0"/>
          <a:chExt cx="0" cy="0"/>
        </a:xfrm>
      </p:grpSpPr>
      <p:sp>
        <p:nvSpPr>
          <p:cNvPr id="51" name="Google Shape;51;p10"/>
          <p:cNvSpPr txBox="1">
            <a:spLocks noGrp="1"/>
          </p:cNvSpPr>
          <p:nvPr>
            <p:ph type="body" idx="1"/>
          </p:nvPr>
        </p:nvSpPr>
        <p:spPr>
          <a:xfrm>
            <a:off x="960000" y="2281000"/>
            <a:ext cx="4380800" cy="25312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600"/>
              <a:buNone/>
              <a:defRPr sz="3733" b="1">
                <a:latin typeface="Lexend Tera"/>
                <a:ea typeface="Lexend Tera"/>
                <a:cs typeface="Lexend Tera"/>
                <a:sym typeface="Lexend Tera"/>
              </a:defRPr>
            </a:lvl1pPr>
          </a:lstStyle>
          <a:p>
            <a:endParaRPr/>
          </a:p>
        </p:txBody>
      </p:sp>
      <p:sp>
        <p:nvSpPr>
          <p:cNvPr id="52" name="Google Shape;52;p10"/>
          <p:cNvSpPr/>
          <p:nvPr/>
        </p:nvSpPr>
        <p:spPr>
          <a:xfrm>
            <a:off x="174400" y="156000"/>
            <a:ext cx="11843200" cy="6546000"/>
          </a:xfrm>
          <a:prstGeom prst="rect">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10"/>
          <p:cNvSpPr/>
          <p:nvPr/>
        </p:nvSpPr>
        <p:spPr>
          <a:xfrm>
            <a:off x="273000" y="253600"/>
            <a:ext cx="11646000" cy="6350800"/>
          </a:xfrm>
          <a:prstGeom prst="rect">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86274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15"/>
        <p:cNvGrpSpPr/>
        <p:nvPr/>
      </p:nvGrpSpPr>
      <p:grpSpPr>
        <a:xfrm>
          <a:off x="0" y="0"/>
          <a:ext cx="0" cy="0"/>
          <a:chOff x="0" y="0"/>
          <a:chExt cx="0" cy="0"/>
        </a:xfrm>
      </p:grpSpPr>
      <p:sp>
        <p:nvSpPr>
          <p:cNvPr id="63" name="Google Shape;16;p5">
            <a:extLst>
              <a:ext uri="{FF2B5EF4-FFF2-40B4-BE49-F238E27FC236}">
                <a16:creationId xmlns:a16="http://schemas.microsoft.com/office/drawing/2014/main" id="{EADEC758-FD29-213D-B12E-6782B3558EE4}"/>
              </a:ext>
            </a:extLst>
          </p:cNvPr>
          <p:cNvSpPr/>
          <p:nvPr userDrawn="1"/>
        </p:nvSpPr>
        <p:spPr>
          <a:xfrm>
            <a:off x="8657832" y="4092058"/>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0" i="0" u="none" strike="noStrike" cap="none">
              <a:solidFill>
                <a:schemeClr val="dk1"/>
              </a:solidFill>
              <a:latin typeface="Calibri"/>
              <a:ea typeface="Calibri"/>
              <a:cs typeface="Calibri"/>
              <a:sym typeface="Calibri"/>
            </a:endParaRPr>
          </a:p>
        </p:txBody>
      </p:sp>
      <p:sp>
        <p:nvSpPr>
          <p:cNvPr id="68" name="Rectangle 67">
            <a:extLst>
              <a:ext uri="{FF2B5EF4-FFF2-40B4-BE49-F238E27FC236}">
                <a16:creationId xmlns:a16="http://schemas.microsoft.com/office/drawing/2014/main" id="{06524E1C-2E17-08D0-702D-292967BFFCEE}"/>
              </a:ext>
            </a:extLst>
          </p:cNvPr>
          <p:cNvSpPr/>
          <p:nvPr userDrawn="1"/>
        </p:nvSpPr>
        <p:spPr>
          <a:xfrm>
            <a:off x="8241978" y="4016540"/>
            <a:ext cx="479833" cy="47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a:p>
        </p:txBody>
      </p:sp>
      <p:sp>
        <p:nvSpPr>
          <p:cNvPr id="16" name="Google Shape;16;p5"/>
          <p:cNvSpPr/>
          <p:nvPr/>
        </p:nvSpPr>
        <p:spPr>
          <a:xfrm>
            <a:off x="1306749" y="1135082"/>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7" name="Google Shape;17;p5"/>
          <p:cNvSpPr/>
          <p:nvPr/>
        </p:nvSpPr>
        <p:spPr>
          <a:xfrm>
            <a:off x="949510" y="1788104"/>
            <a:ext cx="103286" cy="183371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25" name="Google Shape;25;p5"/>
          <p:cNvSpPr txBox="1">
            <a:spLocks noGrp="1"/>
          </p:cNvSpPr>
          <p:nvPr>
            <p:ph type="title" hasCustomPrompt="1"/>
          </p:nvPr>
        </p:nvSpPr>
        <p:spPr>
          <a:xfrm>
            <a:off x="838200" y="151219"/>
            <a:ext cx="11078817" cy="73238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6 steps to complete the Equitable Standards Evaluation Process</a:t>
            </a:r>
          </a:p>
        </p:txBody>
      </p:sp>
      <p:pic>
        <p:nvPicPr>
          <p:cNvPr id="26" name="Google Shape;26;p5"/>
          <p:cNvPicPr preferRelativeResize="0"/>
          <p:nvPr/>
        </p:nvPicPr>
        <p:blipFill>
          <a:blip>
            <a:extLst>
              <a:ext uri="{96DAC541-7B7A-43D3-8B79-37D633B846F1}">
                <asvg:svgBlip xmlns:asvg="http://schemas.microsoft.com/office/drawing/2016/SVG/main" r:embed="rId2"/>
              </a:ext>
            </a:extLst>
          </a:blip>
          <a:srcRect/>
          <a:stretch/>
        </p:blipFill>
        <p:spPr>
          <a:xfrm>
            <a:off x="768352" y="908373"/>
            <a:ext cx="793769" cy="793769"/>
          </a:xfrm>
          <a:prstGeom prst="rect">
            <a:avLst/>
          </a:prstGeom>
          <a:noFill/>
          <a:ln>
            <a:noFill/>
          </a:ln>
        </p:spPr>
      </p:pic>
      <p:sp>
        <p:nvSpPr>
          <p:cNvPr id="41" name="Google Shape;41;p5"/>
          <p:cNvSpPr txBox="1">
            <a:spLocks noGrp="1"/>
          </p:cNvSpPr>
          <p:nvPr>
            <p:ph type="body" idx="1" hasCustomPrompt="1"/>
          </p:nvPr>
        </p:nvSpPr>
        <p:spPr>
          <a:xfrm>
            <a:off x="1138541" y="1789583"/>
            <a:ext cx="2732223" cy="1723318"/>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Undertake a baseline assessment of fidelity to the Equitable Standards using the Evaluation Model, which was formulated based on the list of key supports required under each of the eight Transition to Adulthood Pillar.</a:t>
            </a:r>
            <a:endParaRPr dirty="0"/>
          </a:p>
        </p:txBody>
      </p:sp>
      <p:sp>
        <p:nvSpPr>
          <p:cNvPr id="42" name="Google Shape;42;p5"/>
          <p:cNvSpPr txBox="1">
            <a:spLocks noGrp="1"/>
          </p:cNvSpPr>
          <p:nvPr>
            <p:ph type="body" idx="2" hasCustomPrompt="1"/>
          </p:nvPr>
        </p:nvSpPr>
        <p:spPr>
          <a:xfrm>
            <a:off x="1681037" y="1132859"/>
            <a:ext cx="2025895" cy="48214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1</a:t>
            </a:r>
            <a:endParaRPr dirty="0"/>
          </a:p>
        </p:txBody>
      </p:sp>
      <p:sp>
        <p:nvSpPr>
          <p:cNvPr id="2" name="Google Shape;16;p5">
            <a:extLst>
              <a:ext uri="{FF2B5EF4-FFF2-40B4-BE49-F238E27FC236}">
                <a16:creationId xmlns:a16="http://schemas.microsoft.com/office/drawing/2014/main" id="{A603C9A2-59DD-D4BE-D61B-6EB8EF2BB0B8}"/>
              </a:ext>
            </a:extLst>
          </p:cNvPr>
          <p:cNvSpPr/>
          <p:nvPr userDrawn="1"/>
        </p:nvSpPr>
        <p:spPr>
          <a:xfrm>
            <a:off x="5050806" y="1135082"/>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0" i="0" u="none" strike="noStrike" cap="none">
              <a:solidFill>
                <a:schemeClr val="dk1"/>
              </a:solidFill>
              <a:latin typeface="Calibri"/>
              <a:ea typeface="Calibri"/>
              <a:cs typeface="Calibri"/>
              <a:sym typeface="Calibri"/>
            </a:endParaRPr>
          </a:p>
        </p:txBody>
      </p:sp>
      <p:sp>
        <p:nvSpPr>
          <p:cNvPr id="3" name="Google Shape;17;p5">
            <a:extLst>
              <a:ext uri="{FF2B5EF4-FFF2-40B4-BE49-F238E27FC236}">
                <a16:creationId xmlns:a16="http://schemas.microsoft.com/office/drawing/2014/main" id="{E15E03C1-03D1-5652-76EB-3732D40BC587}"/>
              </a:ext>
            </a:extLst>
          </p:cNvPr>
          <p:cNvSpPr/>
          <p:nvPr userDrawn="1"/>
        </p:nvSpPr>
        <p:spPr>
          <a:xfrm>
            <a:off x="4693567" y="1788104"/>
            <a:ext cx="103286" cy="183371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pic>
        <p:nvPicPr>
          <p:cNvPr id="4" name="Google Shape;26;p5">
            <a:extLst>
              <a:ext uri="{FF2B5EF4-FFF2-40B4-BE49-F238E27FC236}">
                <a16:creationId xmlns:a16="http://schemas.microsoft.com/office/drawing/2014/main" id="{7EF04F8C-3537-BFEB-8FF4-8670C1CD1CB7}"/>
              </a:ext>
            </a:extLst>
          </p:cNvPr>
          <p:cNvPicPr preferRelativeResize="0"/>
          <p:nvPr userDrawn="1"/>
        </p:nvPicPr>
        <p:blipFill>
          <a:blip>
            <a:extLst>
              <a:ext uri="{96DAC541-7B7A-43D3-8B79-37D633B846F1}">
                <asvg:svgBlip xmlns:asvg="http://schemas.microsoft.com/office/drawing/2016/SVG/main" r:embed="rId3"/>
              </a:ext>
            </a:extLst>
          </a:blip>
          <a:srcRect/>
          <a:stretch/>
        </p:blipFill>
        <p:spPr>
          <a:xfrm>
            <a:off x="4567339" y="956669"/>
            <a:ext cx="622529" cy="732388"/>
          </a:xfrm>
          <a:prstGeom prst="rect">
            <a:avLst/>
          </a:prstGeom>
          <a:noFill/>
          <a:ln>
            <a:noFill/>
          </a:ln>
        </p:spPr>
      </p:pic>
      <p:sp>
        <p:nvSpPr>
          <p:cNvPr id="5" name="Google Shape;41;p5">
            <a:extLst>
              <a:ext uri="{FF2B5EF4-FFF2-40B4-BE49-F238E27FC236}">
                <a16:creationId xmlns:a16="http://schemas.microsoft.com/office/drawing/2014/main" id="{EF9A1F46-CB6C-0167-0C93-C0775A9FF48A}"/>
              </a:ext>
            </a:extLst>
          </p:cNvPr>
          <p:cNvSpPr txBox="1">
            <a:spLocks noGrp="1"/>
          </p:cNvSpPr>
          <p:nvPr>
            <p:ph type="body" idx="20" hasCustomPrompt="1"/>
          </p:nvPr>
        </p:nvSpPr>
        <p:spPr>
          <a:xfrm>
            <a:off x="4882598" y="1789583"/>
            <a:ext cx="2732223" cy="1723318"/>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Calculate the fidelity score for each key support + percentage score for each Transition to Adulthood Pillar, and identify key areas for improvement.</a:t>
            </a:r>
            <a:endParaRPr dirty="0"/>
          </a:p>
        </p:txBody>
      </p:sp>
      <p:sp>
        <p:nvSpPr>
          <p:cNvPr id="6" name="Google Shape;42;p5">
            <a:extLst>
              <a:ext uri="{FF2B5EF4-FFF2-40B4-BE49-F238E27FC236}">
                <a16:creationId xmlns:a16="http://schemas.microsoft.com/office/drawing/2014/main" id="{B01EAED3-ECEF-FFA0-0048-A7CE11574B63}"/>
              </a:ext>
            </a:extLst>
          </p:cNvPr>
          <p:cNvSpPr txBox="1">
            <a:spLocks noGrp="1"/>
          </p:cNvSpPr>
          <p:nvPr>
            <p:ph type="body" idx="21" hasCustomPrompt="1"/>
          </p:nvPr>
        </p:nvSpPr>
        <p:spPr>
          <a:xfrm>
            <a:off x="5425094" y="1132859"/>
            <a:ext cx="2025895" cy="482149"/>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2</a:t>
            </a:r>
            <a:endParaRPr dirty="0"/>
          </a:p>
        </p:txBody>
      </p:sp>
      <p:sp>
        <p:nvSpPr>
          <p:cNvPr id="7" name="Google Shape;16;p5">
            <a:extLst>
              <a:ext uri="{FF2B5EF4-FFF2-40B4-BE49-F238E27FC236}">
                <a16:creationId xmlns:a16="http://schemas.microsoft.com/office/drawing/2014/main" id="{007907DB-AA84-80D2-63AA-B3F1F9500D93}"/>
              </a:ext>
            </a:extLst>
          </p:cNvPr>
          <p:cNvSpPr/>
          <p:nvPr userDrawn="1"/>
        </p:nvSpPr>
        <p:spPr>
          <a:xfrm>
            <a:off x="8657832" y="1135082"/>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8" name="Google Shape;17;p5">
            <a:extLst>
              <a:ext uri="{FF2B5EF4-FFF2-40B4-BE49-F238E27FC236}">
                <a16:creationId xmlns:a16="http://schemas.microsoft.com/office/drawing/2014/main" id="{4B64FF47-A051-8941-CEDC-53AAD8D37A64}"/>
              </a:ext>
            </a:extLst>
          </p:cNvPr>
          <p:cNvSpPr/>
          <p:nvPr userDrawn="1"/>
        </p:nvSpPr>
        <p:spPr>
          <a:xfrm>
            <a:off x="8300593" y="1788104"/>
            <a:ext cx="103286" cy="183371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pic>
        <p:nvPicPr>
          <p:cNvPr id="9" name="Google Shape;26;p5">
            <a:extLst>
              <a:ext uri="{FF2B5EF4-FFF2-40B4-BE49-F238E27FC236}">
                <a16:creationId xmlns:a16="http://schemas.microsoft.com/office/drawing/2014/main" id="{5C16955A-FDB3-3C4C-F8BC-CFBD42A3D191}"/>
              </a:ext>
            </a:extLst>
          </p:cNvPr>
          <p:cNvPicPr preferRelativeResize="0"/>
          <p:nvPr userDrawn="1"/>
        </p:nvPicPr>
        <p:blipFill>
          <a:blip>
            <a:extLst>
              <a:ext uri="{96DAC541-7B7A-43D3-8B79-37D633B846F1}">
                <asvg:svgBlip xmlns:asvg="http://schemas.microsoft.com/office/drawing/2016/SVG/main" r:embed="rId4"/>
              </a:ext>
            </a:extLst>
          </a:blip>
          <a:srcRect/>
          <a:stretch/>
        </p:blipFill>
        <p:spPr>
          <a:xfrm>
            <a:off x="8076170" y="997398"/>
            <a:ext cx="1001954" cy="671210"/>
          </a:xfrm>
          <a:prstGeom prst="rect">
            <a:avLst/>
          </a:prstGeom>
          <a:noFill/>
          <a:ln>
            <a:noFill/>
          </a:ln>
        </p:spPr>
      </p:pic>
      <p:sp>
        <p:nvSpPr>
          <p:cNvPr id="10" name="Google Shape;41;p5">
            <a:extLst>
              <a:ext uri="{FF2B5EF4-FFF2-40B4-BE49-F238E27FC236}">
                <a16:creationId xmlns:a16="http://schemas.microsoft.com/office/drawing/2014/main" id="{48F22BC2-0388-507E-8D2D-AD8DB91C591C}"/>
              </a:ext>
            </a:extLst>
          </p:cNvPr>
          <p:cNvSpPr txBox="1">
            <a:spLocks noGrp="1"/>
          </p:cNvSpPr>
          <p:nvPr>
            <p:ph type="body" idx="22" hasCustomPrompt="1"/>
          </p:nvPr>
        </p:nvSpPr>
        <p:spPr>
          <a:xfrm>
            <a:off x="8489624" y="1789582"/>
            <a:ext cx="2732223" cy="2041169"/>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Develop a concrete action plan based on the outcome of the assessment: short-term (key supports that can be implemented within 1 year), medium-term (key supports that can be implemented within 2 years) and long-term (key supports that can be implemented within 5 years).</a:t>
            </a:r>
            <a:endParaRPr dirty="0"/>
          </a:p>
        </p:txBody>
      </p:sp>
      <p:sp>
        <p:nvSpPr>
          <p:cNvPr id="11" name="Google Shape;42;p5">
            <a:extLst>
              <a:ext uri="{FF2B5EF4-FFF2-40B4-BE49-F238E27FC236}">
                <a16:creationId xmlns:a16="http://schemas.microsoft.com/office/drawing/2014/main" id="{2BAAFB68-F6EB-B4EF-6D23-3F7B0A9CF9B7}"/>
              </a:ext>
            </a:extLst>
          </p:cNvPr>
          <p:cNvSpPr txBox="1">
            <a:spLocks noGrp="1"/>
          </p:cNvSpPr>
          <p:nvPr>
            <p:ph type="body" idx="23" hasCustomPrompt="1"/>
          </p:nvPr>
        </p:nvSpPr>
        <p:spPr>
          <a:xfrm>
            <a:off x="9032120" y="1132859"/>
            <a:ext cx="2025895" cy="48214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3</a:t>
            </a:r>
            <a:endParaRPr dirty="0"/>
          </a:p>
        </p:txBody>
      </p:sp>
      <p:sp>
        <p:nvSpPr>
          <p:cNvPr id="58" name="Google Shape;16;p5">
            <a:extLst>
              <a:ext uri="{FF2B5EF4-FFF2-40B4-BE49-F238E27FC236}">
                <a16:creationId xmlns:a16="http://schemas.microsoft.com/office/drawing/2014/main" id="{A95D6158-E115-F925-A0CD-580E1FCD8F00}"/>
              </a:ext>
            </a:extLst>
          </p:cNvPr>
          <p:cNvSpPr/>
          <p:nvPr userDrawn="1"/>
        </p:nvSpPr>
        <p:spPr>
          <a:xfrm>
            <a:off x="5050806" y="4092058"/>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9" name="Google Shape;17;p5">
            <a:extLst>
              <a:ext uri="{FF2B5EF4-FFF2-40B4-BE49-F238E27FC236}">
                <a16:creationId xmlns:a16="http://schemas.microsoft.com/office/drawing/2014/main" id="{06A50405-1858-AABD-124B-07B09330CFD8}"/>
              </a:ext>
            </a:extLst>
          </p:cNvPr>
          <p:cNvSpPr/>
          <p:nvPr userDrawn="1"/>
        </p:nvSpPr>
        <p:spPr>
          <a:xfrm>
            <a:off x="4693567" y="4745080"/>
            <a:ext cx="103286" cy="179977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pic>
        <p:nvPicPr>
          <p:cNvPr id="60" name="Google Shape;26;p5">
            <a:extLst>
              <a:ext uri="{FF2B5EF4-FFF2-40B4-BE49-F238E27FC236}">
                <a16:creationId xmlns:a16="http://schemas.microsoft.com/office/drawing/2014/main" id="{75639BBE-28F8-5B9D-C0F4-C74294726DCD}"/>
              </a:ext>
            </a:extLst>
          </p:cNvPr>
          <p:cNvPicPr preferRelativeResize="0"/>
          <p:nvPr userDrawn="1"/>
        </p:nvPicPr>
        <p:blipFill>
          <a:blip>
            <a:extLst>
              <a:ext uri="{96DAC541-7B7A-43D3-8B79-37D633B846F1}">
                <asvg:svgBlip xmlns:asvg="http://schemas.microsoft.com/office/drawing/2016/SVG/main" r:embed="rId5"/>
              </a:ext>
            </a:extLst>
          </a:blip>
          <a:srcRect/>
          <a:stretch/>
        </p:blipFill>
        <p:spPr>
          <a:xfrm>
            <a:off x="4430961" y="3999904"/>
            <a:ext cx="1011762" cy="629540"/>
          </a:xfrm>
          <a:prstGeom prst="rect">
            <a:avLst/>
          </a:prstGeom>
          <a:noFill/>
          <a:ln>
            <a:noFill/>
          </a:ln>
        </p:spPr>
      </p:pic>
      <p:sp>
        <p:nvSpPr>
          <p:cNvPr id="61" name="Google Shape;41;p5">
            <a:extLst>
              <a:ext uri="{FF2B5EF4-FFF2-40B4-BE49-F238E27FC236}">
                <a16:creationId xmlns:a16="http://schemas.microsoft.com/office/drawing/2014/main" id="{9BE47BC3-D4A6-ADA8-8610-4F0948C65459}"/>
              </a:ext>
            </a:extLst>
          </p:cNvPr>
          <p:cNvSpPr txBox="1">
            <a:spLocks noGrp="1"/>
          </p:cNvSpPr>
          <p:nvPr>
            <p:ph type="body" idx="24" hasCustomPrompt="1"/>
          </p:nvPr>
        </p:nvSpPr>
        <p:spPr>
          <a:xfrm>
            <a:off x="4882598" y="4746559"/>
            <a:ext cx="2732223" cy="1723318"/>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Establish an Equitable Standards Steering Committee, with diverse youth in/from care representation, </a:t>
            </a:r>
          </a:p>
          <a:p>
            <a:r>
              <a:rPr lang="en-CA" dirty="0"/>
              <a:t>to regularly review the implementation progress of </a:t>
            </a:r>
          </a:p>
          <a:p>
            <a:r>
              <a:rPr lang="en-CA" dirty="0"/>
              <a:t>the Equitable Standards Action Plan.</a:t>
            </a:r>
            <a:endParaRPr dirty="0"/>
          </a:p>
        </p:txBody>
      </p:sp>
      <p:sp>
        <p:nvSpPr>
          <p:cNvPr id="62" name="Google Shape;42;p5">
            <a:extLst>
              <a:ext uri="{FF2B5EF4-FFF2-40B4-BE49-F238E27FC236}">
                <a16:creationId xmlns:a16="http://schemas.microsoft.com/office/drawing/2014/main" id="{8C2AE0F5-9D5F-4960-21F0-CC0D6C2173BF}"/>
              </a:ext>
            </a:extLst>
          </p:cNvPr>
          <p:cNvSpPr txBox="1">
            <a:spLocks noGrp="1"/>
          </p:cNvSpPr>
          <p:nvPr>
            <p:ph type="body" idx="25" hasCustomPrompt="1"/>
          </p:nvPr>
        </p:nvSpPr>
        <p:spPr>
          <a:xfrm>
            <a:off x="5425094" y="4089835"/>
            <a:ext cx="2025895" cy="48214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5</a:t>
            </a:r>
            <a:endParaRPr dirty="0"/>
          </a:p>
        </p:txBody>
      </p:sp>
      <p:sp>
        <p:nvSpPr>
          <p:cNvPr id="64" name="Google Shape;17;p5">
            <a:extLst>
              <a:ext uri="{FF2B5EF4-FFF2-40B4-BE49-F238E27FC236}">
                <a16:creationId xmlns:a16="http://schemas.microsoft.com/office/drawing/2014/main" id="{D9797652-E3D2-975C-631C-01F62BCA7B5E}"/>
              </a:ext>
            </a:extLst>
          </p:cNvPr>
          <p:cNvSpPr/>
          <p:nvPr userDrawn="1"/>
        </p:nvSpPr>
        <p:spPr>
          <a:xfrm>
            <a:off x="8300593" y="4745080"/>
            <a:ext cx="103286" cy="179977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66" name="Google Shape;41;p5">
            <a:extLst>
              <a:ext uri="{FF2B5EF4-FFF2-40B4-BE49-F238E27FC236}">
                <a16:creationId xmlns:a16="http://schemas.microsoft.com/office/drawing/2014/main" id="{15DDEA3F-9385-19B1-43FD-92856E72D428}"/>
              </a:ext>
            </a:extLst>
          </p:cNvPr>
          <p:cNvSpPr txBox="1">
            <a:spLocks noGrp="1"/>
          </p:cNvSpPr>
          <p:nvPr>
            <p:ph type="body" idx="26" hasCustomPrompt="1"/>
          </p:nvPr>
        </p:nvSpPr>
        <p:spPr>
          <a:xfrm>
            <a:off x="8489624" y="4746558"/>
            <a:ext cx="2732223" cy="1870819"/>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Re-do the Evaluation Process &amp; publish an Equitable Standards Action Plan Progress Update Report every 2-3 years to ensure ongoing transparency, accountability, progress and commitment of fidelity to the Equitable Standards. </a:t>
            </a:r>
            <a:endParaRPr dirty="0"/>
          </a:p>
        </p:txBody>
      </p:sp>
      <p:sp>
        <p:nvSpPr>
          <p:cNvPr id="67" name="Google Shape;42;p5">
            <a:extLst>
              <a:ext uri="{FF2B5EF4-FFF2-40B4-BE49-F238E27FC236}">
                <a16:creationId xmlns:a16="http://schemas.microsoft.com/office/drawing/2014/main" id="{87AD1239-48F6-8F20-1816-52A506E582DE}"/>
              </a:ext>
            </a:extLst>
          </p:cNvPr>
          <p:cNvSpPr txBox="1">
            <a:spLocks noGrp="1"/>
          </p:cNvSpPr>
          <p:nvPr>
            <p:ph type="body" idx="27" hasCustomPrompt="1"/>
          </p:nvPr>
        </p:nvSpPr>
        <p:spPr>
          <a:xfrm>
            <a:off x="9032120" y="4089835"/>
            <a:ext cx="2025895" cy="482149"/>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6</a:t>
            </a:r>
            <a:endParaRPr dirty="0"/>
          </a:p>
        </p:txBody>
      </p:sp>
      <p:pic>
        <p:nvPicPr>
          <p:cNvPr id="69" name="Google Shape;26;p5">
            <a:extLst>
              <a:ext uri="{FF2B5EF4-FFF2-40B4-BE49-F238E27FC236}">
                <a16:creationId xmlns:a16="http://schemas.microsoft.com/office/drawing/2014/main" id="{E726D5B4-A750-D95B-4244-B78C5AF416B6}"/>
              </a:ext>
            </a:extLst>
          </p:cNvPr>
          <p:cNvPicPr preferRelativeResize="0"/>
          <p:nvPr userDrawn="1"/>
        </p:nvPicPr>
        <p:blipFill>
          <a:blip>
            <a:extLst>
              <a:ext uri="{96DAC541-7B7A-43D3-8B79-37D633B846F1}">
                <asvg:svgBlip xmlns:asvg="http://schemas.microsoft.com/office/drawing/2016/SVG/main" r:embed="rId6"/>
              </a:ext>
            </a:extLst>
          </a:blip>
          <a:srcRect/>
          <a:stretch/>
        </p:blipFill>
        <p:spPr>
          <a:xfrm>
            <a:off x="8124680" y="3913645"/>
            <a:ext cx="664203" cy="802058"/>
          </a:xfrm>
          <a:prstGeom prst="rect">
            <a:avLst/>
          </a:prstGeom>
          <a:noFill/>
          <a:ln>
            <a:noFill/>
          </a:ln>
        </p:spPr>
      </p:pic>
      <p:sp>
        <p:nvSpPr>
          <p:cNvPr id="76" name="Google Shape;16;p5">
            <a:extLst>
              <a:ext uri="{FF2B5EF4-FFF2-40B4-BE49-F238E27FC236}">
                <a16:creationId xmlns:a16="http://schemas.microsoft.com/office/drawing/2014/main" id="{AD35E67B-30B8-289A-EA40-CA42371E2834}"/>
              </a:ext>
            </a:extLst>
          </p:cNvPr>
          <p:cNvSpPr/>
          <p:nvPr userDrawn="1"/>
        </p:nvSpPr>
        <p:spPr>
          <a:xfrm>
            <a:off x="1319186" y="4092058"/>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78" name="Google Shape;17;p5">
            <a:extLst>
              <a:ext uri="{FF2B5EF4-FFF2-40B4-BE49-F238E27FC236}">
                <a16:creationId xmlns:a16="http://schemas.microsoft.com/office/drawing/2014/main" id="{9711AD01-A85F-8154-16BB-4B06F8EB7490}"/>
              </a:ext>
            </a:extLst>
          </p:cNvPr>
          <p:cNvSpPr/>
          <p:nvPr userDrawn="1"/>
        </p:nvSpPr>
        <p:spPr>
          <a:xfrm>
            <a:off x="961947" y="4745080"/>
            <a:ext cx="103286" cy="179977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79" name="Google Shape;41;p5">
            <a:extLst>
              <a:ext uri="{FF2B5EF4-FFF2-40B4-BE49-F238E27FC236}">
                <a16:creationId xmlns:a16="http://schemas.microsoft.com/office/drawing/2014/main" id="{1015F057-D4B9-343F-B9A8-29BB7ED7FB0F}"/>
              </a:ext>
            </a:extLst>
          </p:cNvPr>
          <p:cNvSpPr txBox="1">
            <a:spLocks noGrp="1"/>
          </p:cNvSpPr>
          <p:nvPr>
            <p:ph type="body" idx="28" hasCustomPrompt="1"/>
          </p:nvPr>
        </p:nvSpPr>
        <p:spPr>
          <a:xfrm>
            <a:off x="1150978" y="4746558"/>
            <a:ext cx="2732223" cy="1870819"/>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Publicly release the Equitable Standards Action Plan to showcase transparency and accountability to the youth in care community.</a:t>
            </a:r>
            <a:endParaRPr dirty="0"/>
          </a:p>
        </p:txBody>
      </p:sp>
      <p:sp>
        <p:nvSpPr>
          <p:cNvPr id="80" name="Google Shape;42;p5">
            <a:extLst>
              <a:ext uri="{FF2B5EF4-FFF2-40B4-BE49-F238E27FC236}">
                <a16:creationId xmlns:a16="http://schemas.microsoft.com/office/drawing/2014/main" id="{A1DA1EB1-81C9-8013-DAD3-9221C9ACDFFD}"/>
              </a:ext>
            </a:extLst>
          </p:cNvPr>
          <p:cNvSpPr txBox="1">
            <a:spLocks noGrp="1"/>
          </p:cNvSpPr>
          <p:nvPr>
            <p:ph type="body" idx="29" hasCustomPrompt="1"/>
          </p:nvPr>
        </p:nvSpPr>
        <p:spPr>
          <a:xfrm>
            <a:off x="1693474" y="4089835"/>
            <a:ext cx="2025895" cy="48214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4</a:t>
            </a:r>
            <a:endParaRPr dirty="0"/>
          </a:p>
        </p:txBody>
      </p:sp>
      <p:pic>
        <p:nvPicPr>
          <p:cNvPr id="82" name="Google Shape;26;p5">
            <a:extLst>
              <a:ext uri="{FF2B5EF4-FFF2-40B4-BE49-F238E27FC236}">
                <a16:creationId xmlns:a16="http://schemas.microsoft.com/office/drawing/2014/main" id="{FF5B3568-B893-F8BF-F547-F10E1E8A2B28}"/>
              </a:ext>
            </a:extLst>
          </p:cNvPr>
          <p:cNvPicPr preferRelativeResize="0"/>
          <p:nvPr userDrawn="1"/>
        </p:nvPicPr>
        <p:blipFill>
          <a:blip>
            <a:extLst>
              <a:ext uri="{96DAC541-7B7A-43D3-8B79-37D633B846F1}">
                <asvg:svgBlip xmlns:asvg="http://schemas.microsoft.com/office/drawing/2016/SVG/main" r:embed="rId7"/>
              </a:ext>
            </a:extLst>
          </a:blip>
          <a:srcRect/>
          <a:stretch/>
        </p:blipFill>
        <p:spPr>
          <a:xfrm flipH="1">
            <a:off x="691089" y="3911261"/>
            <a:ext cx="919778" cy="718182"/>
          </a:xfrm>
          <a:prstGeom prst="rect">
            <a:avLst/>
          </a:prstGeom>
          <a:noFill/>
          <a:ln>
            <a:noFill/>
          </a:ln>
        </p:spPr>
      </p:pic>
    </p:spTree>
    <p:extLst>
      <p:ext uri="{BB962C8B-B14F-4D97-AF65-F5344CB8AC3E}">
        <p14:creationId xmlns:p14="http://schemas.microsoft.com/office/powerpoint/2010/main" val="20153631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preserve="1">
  <p:cSld name="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3" name="Google Shape;63;p7"/>
          <p:cNvSpPr txBox="1">
            <a:spLocks noGrp="1"/>
          </p:cNvSpPr>
          <p:nvPr>
            <p:ph type="body" idx="2"/>
          </p:nvPr>
        </p:nvSpPr>
        <p:spPr>
          <a:xfrm>
            <a:off x="6172200" y="2409566"/>
            <a:ext cx="5181600" cy="115424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1946031"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What We Heard</a:t>
            </a:r>
            <a:endParaRPr dirty="0"/>
          </a:p>
        </p:txBody>
      </p:sp>
      <p:pic>
        <p:nvPicPr>
          <p:cNvPr id="3" name="Graphic 2">
            <a:extLst>
              <a:ext uri="{FF2B5EF4-FFF2-40B4-BE49-F238E27FC236}">
                <a16:creationId xmlns:a16="http://schemas.microsoft.com/office/drawing/2014/main" id="{95311FEC-C6D5-B26B-E832-7E1321F4523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7662" y="229603"/>
            <a:ext cx="1648369" cy="1619949"/>
          </a:xfrm>
          <a:prstGeom prst="rect">
            <a:avLst/>
          </a:prstGeom>
        </p:spPr>
      </p:pic>
      <p:sp>
        <p:nvSpPr>
          <p:cNvPr id="4" name="Google Shape;62;p7">
            <a:extLst>
              <a:ext uri="{FF2B5EF4-FFF2-40B4-BE49-F238E27FC236}">
                <a16:creationId xmlns:a16="http://schemas.microsoft.com/office/drawing/2014/main" id="{B53E6B97-A15B-D164-492D-20B9B3994421}"/>
              </a:ext>
            </a:extLst>
          </p:cNvPr>
          <p:cNvSpPr txBox="1">
            <a:spLocks noGrp="1"/>
          </p:cNvSpPr>
          <p:nvPr>
            <p:ph type="body" idx="10"/>
          </p:nvPr>
        </p:nvSpPr>
        <p:spPr>
          <a:xfrm>
            <a:off x="838200" y="37811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62;p7">
            <a:extLst>
              <a:ext uri="{FF2B5EF4-FFF2-40B4-BE49-F238E27FC236}">
                <a16:creationId xmlns:a16="http://schemas.microsoft.com/office/drawing/2014/main" id="{E7C68598-D506-295A-5853-6A2912372644}"/>
              </a:ext>
            </a:extLst>
          </p:cNvPr>
          <p:cNvSpPr txBox="1">
            <a:spLocks noGrp="1"/>
          </p:cNvSpPr>
          <p:nvPr>
            <p:ph type="body" idx="11"/>
          </p:nvPr>
        </p:nvSpPr>
        <p:spPr>
          <a:xfrm>
            <a:off x="838200" y="51527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62;p7">
            <a:extLst>
              <a:ext uri="{FF2B5EF4-FFF2-40B4-BE49-F238E27FC236}">
                <a16:creationId xmlns:a16="http://schemas.microsoft.com/office/drawing/2014/main" id="{F30B031B-2EFD-B0EC-5665-0692710BA345}"/>
              </a:ext>
            </a:extLst>
          </p:cNvPr>
          <p:cNvSpPr txBox="1">
            <a:spLocks noGrp="1"/>
          </p:cNvSpPr>
          <p:nvPr>
            <p:ph type="body" idx="12"/>
          </p:nvPr>
        </p:nvSpPr>
        <p:spPr>
          <a:xfrm>
            <a:off x="6172200" y="37811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62;p7">
            <a:extLst>
              <a:ext uri="{FF2B5EF4-FFF2-40B4-BE49-F238E27FC236}">
                <a16:creationId xmlns:a16="http://schemas.microsoft.com/office/drawing/2014/main" id="{CF1DD144-43BE-53E3-9ABA-665793C5C400}"/>
              </a:ext>
            </a:extLst>
          </p:cNvPr>
          <p:cNvSpPr txBox="1">
            <a:spLocks noGrp="1"/>
          </p:cNvSpPr>
          <p:nvPr>
            <p:ph type="body" idx="13"/>
          </p:nvPr>
        </p:nvSpPr>
        <p:spPr>
          <a:xfrm>
            <a:off x="6172200" y="51527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8" name="Google Shape;64;p7">
            <a:extLst>
              <a:ext uri="{FF2B5EF4-FFF2-40B4-BE49-F238E27FC236}">
                <a16:creationId xmlns:a16="http://schemas.microsoft.com/office/drawing/2014/main" id="{17648978-D6D9-7A57-9A62-F4B3A8814EAA}"/>
              </a:ext>
            </a:extLst>
          </p:cNvPr>
          <p:cNvSpPr txBox="1">
            <a:spLocks/>
          </p:cNvSpPr>
          <p:nvPr userDrawn="1"/>
        </p:nvSpPr>
        <p:spPr>
          <a:xfrm>
            <a:off x="1946031"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Barriers &amp; Challenges</a:t>
            </a:r>
          </a:p>
        </p:txBody>
      </p:sp>
    </p:spTree>
    <p:extLst>
      <p:ext uri="{BB962C8B-B14F-4D97-AF65-F5344CB8AC3E}">
        <p14:creationId xmlns:p14="http://schemas.microsoft.com/office/powerpoint/2010/main" val="8786036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7"/>
            <a:ext cx="5181600" cy="38388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3" name="Google Shape;63;p7"/>
          <p:cNvSpPr txBox="1">
            <a:spLocks noGrp="1"/>
          </p:cNvSpPr>
          <p:nvPr>
            <p:ph type="body" idx="2"/>
          </p:nvPr>
        </p:nvSpPr>
        <p:spPr>
          <a:xfrm>
            <a:off x="6172200" y="2409566"/>
            <a:ext cx="5181600" cy="38388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1946031"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What We Heard</a:t>
            </a:r>
            <a:endParaRPr dirty="0"/>
          </a:p>
        </p:txBody>
      </p:sp>
      <p:pic>
        <p:nvPicPr>
          <p:cNvPr id="3" name="Graphic 2">
            <a:extLst>
              <a:ext uri="{FF2B5EF4-FFF2-40B4-BE49-F238E27FC236}">
                <a16:creationId xmlns:a16="http://schemas.microsoft.com/office/drawing/2014/main" id="{95311FEC-C6D5-B26B-E832-7E1321F4523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7662" y="229603"/>
            <a:ext cx="1648369" cy="1619949"/>
          </a:xfrm>
          <a:prstGeom prst="rect">
            <a:avLst/>
          </a:prstGeom>
        </p:spPr>
      </p:pic>
      <p:sp>
        <p:nvSpPr>
          <p:cNvPr id="2" name="Google Shape;64;p7">
            <a:extLst>
              <a:ext uri="{FF2B5EF4-FFF2-40B4-BE49-F238E27FC236}">
                <a16:creationId xmlns:a16="http://schemas.microsoft.com/office/drawing/2014/main" id="{8057A471-E00B-B845-DFA0-78B02E253D05}"/>
              </a:ext>
            </a:extLst>
          </p:cNvPr>
          <p:cNvSpPr txBox="1">
            <a:spLocks/>
          </p:cNvSpPr>
          <p:nvPr userDrawn="1"/>
        </p:nvSpPr>
        <p:spPr>
          <a:xfrm>
            <a:off x="1946031"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Barriers &amp; Challenges</a:t>
            </a:r>
          </a:p>
        </p:txBody>
      </p:sp>
    </p:spTree>
    <p:extLst>
      <p:ext uri="{BB962C8B-B14F-4D97-AF65-F5344CB8AC3E}">
        <p14:creationId xmlns:p14="http://schemas.microsoft.com/office/powerpoint/2010/main" val="12341852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3" name="Google Shape;63;p7"/>
          <p:cNvSpPr txBox="1">
            <a:spLocks noGrp="1"/>
          </p:cNvSpPr>
          <p:nvPr>
            <p:ph type="body" idx="2"/>
          </p:nvPr>
        </p:nvSpPr>
        <p:spPr>
          <a:xfrm>
            <a:off x="6172200" y="2409566"/>
            <a:ext cx="5181600" cy="115424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1946031"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What We Heard</a:t>
            </a:r>
          </a:p>
        </p:txBody>
      </p:sp>
      <p:pic>
        <p:nvPicPr>
          <p:cNvPr id="3" name="Graphic 2">
            <a:extLst>
              <a:ext uri="{FF2B5EF4-FFF2-40B4-BE49-F238E27FC236}">
                <a16:creationId xmlns:a16="http://schemas.microsoft.com/office/drawing/2014/main" id="{95311FEC-C6D5-B26B-E832-7E1321F4523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50770" y="248360"/>
            <a:ext cx="1648369" cy="1582434"/>
          </a:xfrm>
          <a:prstGeom prst="rect">
            <a:avLst/>
          </a:prstGeom>
        </p:spPr>
      </p:pic>
      <p:sp>
        <p:nvSpPr>
          <p:cNvPr id="4" name="Google Shape;62;p7">
            <a:extLst>
              <a:ext uri="{FF2B5EF4-FFF2-40B4-BE49-F238E27FC236}">
                <a16:creationId xmlns:a16="http://schemas.microsoft.com/office/drawing/2014/main" id="{B53E6B97-A15B-D164-492D-20B9B3994421}"/>
              </a:ext>
            </a:extLst>
          </p:cNvPr>
          <p:cNvSpPr txBox="1">
            <a:spLocks noGrp="1"/>
          </p:cNvSpPr>
          <p:nvPr>
            <p:ph type="body" idx="10"/>
          </p:nvPr>
        </p:nvSpPr>
        <p:spPr>
          <a:xfrm>
            <a:off x="838200" y="37811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62;p7">
            <a:extLst>
              <a:ext uri="{FF2B5EF4-FFF2-40B4-BE49-F238E27FC236}">
                <a16:creationId xmlns:a16="http://schemas.microsoft.com/office/drawing/2014/main" id="{E7C68598-D506-295A-5853-6A2912372644}"/>
              </a:ext>
            </a:extLst>
          </p:cNvPr>
          <p:cNvSpPr txBox="1">
            <a:spLocks noGrp="1"/>
          </p:cNvSpPr>
          <p:nvPr>
            <p:ph type="body" idx="11"/>
          </p:nvPr>
        </p:nvSpPr>
        <p:spPr>
          <a:xfrm>
            <a:off x="838200" y="51527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62;p7">
            <a:extLst>
              <a:ext uri="{FF2B5EF4-FFF2-40B4-BE49-F238E27FC236}">
                <a16:creationId xmlns:a16="http://schemas.microsoft.com/office/drawing/2014/main" id="{F30B031B-2EFD-B0EC-5665-0692710BA345}"/>
              </a:ext>
            </a:extLst>
          </p:cNvPr>
          <p:cNvSpPr txBox="1">
            <a:spLocks noGrp="1"/>
          </p:cNvSpPr>
          <p:nvPr>
            <p:ph type="body" idx="12"/>
          </p:nvPr>
        </p:nvSpPr>
        <p:spPr>
          <a:xfrm>
            <a:off x="6172200" y="37811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62;p7">
            <a:extLst>
              <a:ext uri="{FF2B5EF4-FFF2-40B4-BE49-F238E27FC236}">
                <a16:creationId xmlns:a16="http://schemas.microsoft.com/office/drawing/2014/main" id="{CF1DD144-43BE-53E3-9ABA-665793C5C400}"/>
              </a:ext>
            </a:extLst>
          </p:cNvPr>
          <p:cNvSpPr txBox="1">
            <a:spLocks noGrp="1"/>
          </p:cNvSpPr>
          <p:nvPr>
            <p:ph type="body" idx="13"/>
          </p:nvPr>
        </p:nvSpPr>
        <p:spPr>
          <a:xfrm>
            <a:off x="6172200" y="51527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 name="Google Shape;64;p7">
            <a:extLst>
              <a:ext uri="{FF2B5EF4-FFF2-40B4-BE49-F238E27FC236}">
                <a16:creationId xmlns:a16="http://schemas.microsoft.com/office/drawing/2014/main" id="{EFB077D6-BE9D-EAE1-5577-4BEE52223439}"/>
              </a:ext>
            </a:extLst>
          </p:cNvPr>
          <p:cNvSpPr txBox="1">
            <a:spLocks/>
          </p:cNvSpPr>
          <p:nvPr userDrawn="1"/>
        </p:nvSpPr>
        <p:spPr>
          <a:xfrm>
            <a:off x="1946031"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Innovative Solutions &amp; Promising Practices</a:t>
            </a:r>
          </a:p>
        </p:txBody>
      </p:sp>
    </p:spTree>
    <p:extLst>
      <p:ext uri="{BB962C8B-B14F-4D97-AF65-F5344CB8AC3E}">
        <p14:creationId xmlns:p14="http://schemas.microsoft.com/office/powerpoint/2010/main" val="263083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106252-350A-BA44-B744-D041376610C2}"/>
              </a:ext>
            </a:extLst>
          </p:cNvPr>
          <p:cNvSpPr>
            <a:spLocks noGrp="1"/>
          </p:cNvSpPr>
          <p:nvPr>
            <p:ph sz="half" idx="1"/>
          </p:nvPr>
        </p:nvSpPr>
        <p:spPr>
          <a:xfrm>
            <a:off x="838200" y="2409568"/>
            <a:ext cx="5055973" cy="3904735"/>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5C061715-A70E-414B-9A8A-E3A3B1D46D4B}"/>
              </a:ext>
            </a:extLst>
          </p:cNvPr>
          <p:cNvSpPr>
            <a:spLocks noGrp="1"/>
          </p:cNvSpPr>
          <p:nvPr>
            <p:ph sz="half" idx="2"/>
          </p:nvPr>
        </p:nvSpPr>
        <p:spPr>
          <a:xfrm>
            <a:off x="6297828" y="0"/>
            <a:ext cx="5894171" cy="6858000"/>
          </a:xfrm>
        </p:spPr>
        <p:txBody>
          <a:bodyPr/>
          <a:lstStyle>
            <a:lvl1pPr>
              <a:defRPr>
                <a:noFill/>
              </a:defRPr>
            </a:lvl1pPr>
            <a:lvl2pPr>
              <a:defRPr>
                <a:noFill/>
              </a:defRPr>
            </a:lvl2pPr>
          </a:lstStyle>
          <a:p>
            <a:pPr lvl="0"/>
            <a:r>
              <a:rPr lang="en-US" dirty="0"/>
              <a:t>Click to edit Master text styles</a:t>
            </a:r>
          </a:p>
          <a:p>
            <a:pPr lvl="1"/>
            <a:r>
              <a:rPr lang="en-US" dirty="0"/>
              <a:t>Second level</a:t>
            </a:r>
          </a:p>
        </p:txBody>
      </p:sp>
      <p:sp>
        <p:nvSpPr>
          <p:cNvPr id="8" name="Title 7">
            <a:extLst>
              <a:ext uri="{FF2B5EF4-FFF2-40B4-BE49-F238E27FC236}">
                <a16:creationId xmlns:a16="http://schemas.microsoft.com/office/drawing/2014/main" id="{956E033F-FCD0-424E-9715-8CDF3C64EB5D}"/>
              </a:ext>
            </a:extLst>
          </p:cNvPr>
          <p:cNvSpPr>
            <a:spLocks noGrp="1"/>
          </p:cNvSpPr>
          <p:nvPr>
            <p:ph type="title" hasCustomPrompt="1"/>
          </p:nvPr>
        </p:nvSpPr>
        <p:spPr>
          <a:xfrm>
            <a:off x="838200" y="543697"/>
            <a:ext cx="5055973" cy="1655806"/>
          </a:xfrm>
        </p:spPr>
        <p:txBody>
          <a:bodyPr/>
          <a:lstStyle/>
          <a:p>
            <a:r>
              <a:rPr lang="en-US" dirty="0"/>
              <a:t>CLICK TO EDIT MASTER TITLE STYLE</a:t>
            </a:r>
          </a:p>
        </p:txBody>
      </p:sp>
    </p:spTree>
    <p:extLst>
      <p:ext uri="{BB962C8B-B14F-4D97-AF65-F5344CB8AC3E}">
        <p14:creationId xmlns:p14="http://schemas.microsoft.com/office/powerpoint/2010/main" val="2624497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7"/>
            <a:ext cx="5181600" cy="38388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3" name="Google Shape;63;p7"/>
          <p:cNvSpPr txBox="1">
            <a:spLocks noGrp="1"/>
          </p:cNvSpPr>
          <p:nvPr>
            <p:ph type="body" idx="2"/>
          </p:nvPr>
        </p:nvSpPr>
        <p:spPr>
          <a:xfrm>
            <a:off x="6172200" y="2409566"/>
            <a:ext cx="5181600" cy="38388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1946031"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What We Heard</a:t>
            </a:r>
            <a:endParaRPr dirty="0"/>
          </a:p>
        </p:txBody>
      </p:sp>
      <p:sp>
        <p:nvSpPr>
          <p:cNvPr id="4" name="Google Shape;64;p7">
            <a:extLst>
              <a:ext uri="{FF2B5EF4-FFF2-40B4-BE49-F238E27FC236}">
                <a16:creationId xmlns:a16="http://schemas.microsoft.com/office/drawing/2014/main" id="{47112C84-69EE-4A05-A472-26262034AFCA}"/>
              </a:ext>
            </a:extLst>
          </p:cNvPr>
          <p:cNvSpPr txBox="1">
            <a:spLocks/>
          </p:cNvSpPr>
          <p:nvPr userDrawn="1"/>
        </p:nvSpPr>
        <p:spPr>
          <a:xfrm>
            <a:off x="1946031"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Innovative Solutions &amp; Promising Practices</a:t>
            </a:r>
          </a:p>
        </p:txBody>
      </p:sp>
      <p:pic>
        <p:nvPicPr>
          <p:cNvPr id="5" name="Graphic 4">
            <a:extLst>
              <a:ext uri="{FF2B5EF4-FFF2-40B4-BE49-F238E27FC236}">
                <a16:creationId xmlns:a16="http://schemas.microsoft.com/office/drawing/2014/main" id="{F1C3D950-E4B9-0F89-8998-EE1E121E431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50770" y="248360"/>
            <a:ext cx="1648369" cy="1582434"/>
          </a:xfrm>
          <a:prstGeom prst="rect">
            <a:avLst/>
          </a:prstGeom>
        </p:spPr>
      </p:pic>
    </p:spTree>
    <p:extLst>
      <p:ext uri="{BB962C8B-B14F-4D97-AF65-F5344CB8AC3E}">
        <p14:creationId xmlns:p14="http://schemas.microsoft.com/office/powerpoint/2010/main" val="31394595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61"/>
        <p:cNvGrpSpPr/>
        <p:nvPr/>
      </p:nvGrpSpPr>
      <p:grpSpPr>
        <a:xfrm>
          <a:off x="0" y="0"/>
          <a:ext cx="0" cy="0"/>
          <a:chOff x="0" y="0"/>
          <a:chExt cx="0" cy="0"/>
        </a:xfrm>
      </p:grpSpPr>
      <p:sp>
        <p:nvSpPr>
          <p:cNvPr id="2" name="Google Shape;22;p5">
            <a:extLst>
              <a:ext uri="{FF2B5EF4-FFF2-40B4-BE49-F238E27FC236}">
                <a16:creationId xmlns:a16="http://schemas.microsoft.com/office/drawing/2014/main" id="{B554E61B-DD1C-BB6C-6820-2FC86512E540}"/>
              </a:ext>
            </a:extLst>
          </p:cNvPr>
          <p:cNvSpPr/>
          <p:nvPr userDrawn="1"/>
        </p:nvSpPr>
        <p:spPr>
          <a:xfrm>
            <a:off x="2726871" y="2215399"/>
            <a:ext cx="8801099" cy="4098903"/>
          </a:xfrm>
          <a:prstGeom prst="rect">
            <a:avLst/>
          </a:prstGeom>
          <a:solidFill>
            <a:srgbClr val="63D1E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7"/>
          <p:cNvSpPr txBox="1">
            <a:spLocks noGrp="1"/>
          </p:cNvSpPr>
          <p:nvPr>
            <p:ph type="body" idx="2"/>
          </p:nvPr>
        </p:nvSpPr>
        <p:spPr>
          <a:xfrm>
            <a:off x="3899920" y="2514161"/>
            <a:ext cx="7628049" cy="3501377"/>
          </a:xfrm>
          <a:prstGeom prst="rect">
            <a:avLst/>
          </a:prstGeom>
          <a:noFill/>
          <a:ln>
            <a:noFill/>
          </a:ln>
        </p:spPr>
        <p:txBody>
          <a:bodyPr spcFirstLastPara="1" wrap="square" lIns="91425" tIns="45700" rIns="43200" bIns="45700" anchor="t" anchorCtr="0">
            <a:normAutofit/>
          </a:bodyPr>
          <a:lstStyle>
            <a:lvl1pPr marL="241200" lvl="0" indent="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838200"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A Call to Action</a:t>
            </a:r>
            <a:endParaRPr dirty="0"/>
          </a:p>
        </p:txBody>
      </p:sp>
      <p:pic>
        <p:nvPicPr>
          <p:cNvPr id="3" name="Graphic 2">
            <a:extLst>
              <a:ext uri="{FF2B5EF4-FFF2-40B4-BE49-F238E27FC236}">
                <a16:creationId xmlns:a16="http://schemas.microsoft.com/office/drawing/2014/main" id="{CE818B48-6C07-E836-0622-63A5696E961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79439" y="1506657"/>
            <a:ext cx="3402125" cy="3402125"/>
          </a:xfrm>
          <a:prstGeom prst="rect">
            <a:avLst/>
          </a:prstGeom>
        </p:spPr>
      </p:pic>
    </p:spTree>
    <p:extLst>
      <p:ext uri="{BB962C8B-B14F-4D97-AF65-F5344CB8AC3E}">
        <p14:creationId xmlns:p14="http://schemas.microsoft.com/office/powerpoint/2010/main" val="3523365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61"/>
        <p:cNvGrpSpPr/>
        <p:nvPr/>
      </p:nvGrpSpPr>
      <p:grpSpPr>
        <a:xfrm>
          <a:off x="0" y="0"/>
          <a:ext cx="0" cy="0"/>
          <a:chOff x="0" y="0"/>
          <a:chExt cx="0" cy="0"/>
        </a:xfrm>
      </p:grpSpPr>
      <p:sp>
        <p:nvSpPr>
          <p:cNvPr id="11" name="Google Shape;22;p5">
            <a:extLst>
              <a:ext uri="{FF2B5EF4-FFF2-40B4-BE49-F238E27FC236}">
                <a16:creationId xmlns:a16="http://schemas.microsoft.com/office/drawing/2014/main" id="{DD17A09C-D268-AB45-E8CE-CEB494880CD8}"/>
              </a:ext>
            </a:extLst>
          </p:cNvPr>
          <p:cNvSpPr/>
          <p:nvPr userDrawn="1"/>
        </p:nvSpPr>
        <p:spPr>
          <a:xfrm>
            <a:off x="1865137" y="2636702"/>
            <a:ext cx="3888165" cy="1154250"/>
          </a:xfrm>
          <a:prstGeom prst="rect">
            <a:avLst/>
          </a:prstGeom>
          <a:solidFill>
            <a:srgbClr val="F8991C">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2" name="Google Shape;62;p7"/>
          <p:cNvSpPr txBox="1">
            <a:spLocks noGrp="1"/>
          </p:cNvSpPr>
          <p:nvPr>
            <p:ph type="body" idx="1" hasCustomPrompt="1"/>
          </p:nvPr>
        </p:nvSpPr>
        <p:spPr>
          <a:xfrm>
            <a:off x="612426" y="2636705"/>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F8991C"/>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1</a:t>
            </a:r>
            <a:endParaRPr dirty="0"/>
          </a:p>
        </p:txBody>
      </p:sp>
      <p:sp>
        <p:nvSpPr>
          <p:cNvPr id="63" name="Google Shape;63;p7"/>
          <p:cNvSpPr txBox="1">
            <a:spLocks noGrp="1"/>
          </p:cNvSpPr>
          <p:nvPr>
            <p:ph type="body" idx="2" hasCustomPrompt="1"/>
          </p:nvPr>
        </p:nvSpPr>
        <p:spPr>
          <a:xfrm>
            <a:off x="2071709" y="2636704"/>
            <a:ext cx="3681593"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ORANGE – minimal level</a:t>
            </a:r>
            <a:endParaRPr dirty="0"/>
          </a:p>
        </p:txBody>
      </p:sp>
      <p:sp>
        <p:nvSpPr>
          <p:cNvPr id="64" name="Google Shape;64;p7"/>
          <p:cNvSpPr txBox="1">
            <a:spLocks noGrp="1"/>
          </p:cNvSpPr>
          <p:nvPr>
            <p:ph type="title"/>
          </p:nvPr>
        </p:nvSpPr>
        <p:spPr>
          <a:xfrm>
            <a:off x="838200" y="543697"/>
            <a:ext cx="5181600"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CA" dirty="0"/>
          </a:p>
        </p:txBody>
      </p:sp>
      <p:sp>
        <p:nvSpPr>
          <p:cNvPr id="2" name="Google Shape;64;p7">
            <a:extLst>
              <a:ext uri="{FF2B5EF4-FFF2-40B4-BE49-F238E27FC236}">
                <a16:creationId xmlns:a16="http://schemas.microsoft.com/office/drawing/2014/main" id="{EFB077D6-BE9D-EAE1-5577-4BEE52223439}"/>
              </a:ext>
            </a:extLst>
          </p:cNvPr>
          <p:cNvSpPr txBox="1">
            <a:spLocks/>
          </p:cNvSpPr>
          <p:nvPr userDrawn="1"/>
        </p:nvSpPr>
        <p:spPr>
          <a:xfrm>
            <a:off x="838200"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Fidelity Scale</a:t>
            </a:r>
          </a:p>
        </p:txBody>
      </p:sp>
      <p:sp>
        <p:nvSpPr>
          <p:cNvPr id="10" name="Google Shape;17;p5">
            <a:extLst>
              <a:ext uri="{FF2B5EF4-FFF2-40B4-BE49-F238E27FC236}">
                <a16:creationId xmlns:a16="http://schemas.microsoft.com/office/drawing/2014/main" id="{A9726DAB-55C1-C4B3-FD9B-B5C089591B3C}"/>
              </a:ext>
            </a:extLst>
          </p:cNvPr>
          <p:cNvSpPr/>
          <p:nvPr userDrawn="1"/>
        </p:nvSpPr>
        <p:spPr>
          <a:xfrm>
            <a:off x="1804574" y="2636704"/>
            <a:ext cx="103286" cy="1154248"/>
          </a:xfrm>
          <a:prstGeom prst="rect">
            <a:avLst/>
          </a:prstGeom>
          <a:solidFill>
            <a:srgbClr val="F899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16" name="Google Shape;22;p5">
            <a:extLst>
              <a:ext uri="{FF2B5EF4-FFF2-40B4-BE49-F238E27FC236}">
                <a16:creationId xmlns:a16="http://schemas.microsoft.com/office/drawing/2014/main" id="{C5A96CDA-6FD6-DF4C-280D-4009AE7A7AA6}"/>
              </a:ext>
            </a:extLst>
          </p:cNvPr>
          <p:cNvSpPr/>
          <p:nvPr userDrawn="1"/>
        </p:nvSpPr>
        <p:spPr>
          <a:xfrm>
            <a:off x="1865137" y="4104258"/>
            <a:ext cx="3888165" cy="1154250"/>
          </a:xfrm>
          <a:prstGeom prst="rect">
            <a:avLst/>
          </a:prstGeom>
          <a:solidFill>
            <a:srgbClr val="FAE916">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62;p7">
            <a:extLst>
              <a:ext uri="{FF2B5EF4-FFF2-40B4-BE49-F238E27FC236}">
                <a16:creationId xmlns:a16="http://schemas.microsoft.com/office/drawing/2014/main" id="{12360722-47C2-2CF8-029C-45DCB864E2C6}"/>
              </a:ext>
            </a:extLst>
          </p:cNvPr>
          <p:cNvSpPr txBox="1">
            <a:spLocks noGrp="1"/>
          </p:cNvSpPr>
          <p:nvPr>
            <p:ph type="body" idx="10" hasCustomPrompt="1"/>
          </p:nvPr>
        </p:nvSpPr>
        <p:spPr>
          <a:xfrm>
            <a:off x="612426" y="4104261"/>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FAE916"/>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2</a:t>
            </a:r>
            <a:endParaRPr dirty="0"/>
          </a:p>
        </p:txBody>
      </p:sp>
      <p:sp>
        <p:nvSpPr>
          <p:cNvPr id="18" name="Google Shape;63;p7">
            <a:extLst>
              <a:ext uri="{FF2B5EF4-FFF2-40B4-BE49-F238E27FC236}">
                <a16:creationId xmlns:a16="http://schemas.microsoft.com/office/drawing/2014/main" id="{A98A6CAC-8982-FD45-C367-F6DED6BC3EFB}"/>
              </a:ext>
            </a:extLst>
          </p:cNvPr>
          <p:cNvSpPr txBox="1">
            <a:spLocks noGrp="1"/>
          </p:cNvSpPr>
          <p:nvPr>
            <p:ph type="body" idx="11" hasCustomPrompt="1"/>
          </p:nvPr>
        </p:nvSpPr>
        <p:spPr>
          <a:xfrm>
            <a:off x="2071709" y="4104260"/>
            <a:ext cx="3681593"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YELLOW – moderate level</a:t>
            </a:r>
            <a:endParaRPr dirty="0"/>
          </a:p>
        </p:txBody>
      </p:sp>
      <p:sp>
        <p:nvSpPr>
          <p:cNvPr id="19" name="Google Shape;17;p5">
            <a:extLst>
              <a:ext uri="{FF2B5EF4-FFF2-40B4-BE49-F238E27FC236}">
                <a16:creationId xmlns:a16="http://schemas.microsoft.com/office/drawing/2014/main" id="{1BB7646A-659E-D072-D661-20B28ADA304D}"/>
              </a:ext>
            </a:extLst>
          </p:cNvPr>
          <p:cNvSpPr/>
          <p:nvPr userDrawn="1"/>
        </p:nvSpPr>
        <p:spPr>
          <a:xfrm>
            <a:off x="1804574" y="4104260"/>
            <a:ext cx="103286" cy="1154248"/>
          </a:xfrm>
          <a:prstGeom prst="rect">
            <a:avLst/>
          </a:prstGeom>
          <a:solidFill>
            <a:srgbClr val="FAE91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20" name="Google Shape;22;p5">
            <a:extLst>
              <a:ext uri="{FF2B5EF4-FFF2-40B4-BE49-F238E27FC236}">
                <a16:creationId xmlns:a16="http://schemas.microsoft.com/office/drawing/2014/main" id="{620FE6A0-52FF-9204-0816-2BC62DFAB298}"/>
              </a:ext>
            </a:extLst>
          </p:cNvPr>
          <p:cNvSpPr/>
          <p:nvPr userDrawn="1"/>
        </p:nvSpPr>
        <p:spPr>
          <a:xfrm>
            <a:off x="7599892" y="2636702"/>
            <a:ext cx="3888165" cy="1154250"/>
          </a:xfrm>
          <a:prstGeom prst="rect">
            <a:avLst/>
          </a:prstGeom>
          <a:solidFill>
            <a:srgbClr val="538FCB">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62;p7">
            <a:extLst>
              <a:ext uri="{FF2B5EF4-FFF2-40B4-BE49-F238E27FC236}">
                <a16:creationId xmlns:a16="http://schemas.microsoft.com/office/drawing/2014/main" id="{B119630C-92ED-8AF7-5AD4-1B9CD5E690E2}"/>
              </a:ext>
            </a:extLst>
          </p:cNvPr>
          <p:cNvSpPr txBox="1">
            <a:spLocks noGrp="1"/>
          </p:cNvSpPr>
          <p:nvPr>
            <p:ph type="body" idx="12" hasCustomPrompt="1"/>
          </p:nvPr>
        </p:nvSpPr>
        <p:spPr>
          <a:xfrm>
            <a:off x="6347181" y="2636705"/>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538FCB"/>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3</a:t>
            </a:r>
            <a:endParaRPr dirty="0"/>
          </a:p>
        </p:txBody>
      </p:sp>
      <p:sp>
        <p:nvSpPr>
          <p:cNvPr id="22" name="Google Shape;63;p7">
            <a:extLst>
              <a:ext uri="{FF2B5EF4-FFF2-40B4-BE49-F238E27FC236}">
                <a16:creationId xmlns:a16="http://schemas.microsoft.com/office/drawing/2014/main" id="{E2578751-091A-8836-213D-E8FB3C04236D}"/>
              </a:ext>
            </a:extLst>
          </p:cNvPr>
          <p:cNvSpPr txBox="1">
            <a:spLocks noGrp="1"/>
          </p:cNvSpPr>
          <p:nvPr>
            <p:ph type="body" idx="13" hasCustomPrompt="1"/>
          </p:nvPr>
        </p:nvSpPr>
        <p:spPr>
          <a:xfrm>
            <a:off x="7806464" y="2636704"/>
            <a:ext cx="3681593"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BLUE – strong level</a:t>
            </a:r>
            <a:endParaRPr dirty="0"/>
          </a:p>
        </p:txBody>
      </p:sp>
      <p:sp>
        <p:nvSpPr>
          <p:cNvPr id="23" name="Google Shape;17;p5">
            <a:extLst>
              <a:ext uri="{FF2B5EF4-FFF2-40B4-BE49-F238E27FC236}">
                <a16:creationId xmlns:a16="http://schemas.microsoft.com/office/drawing/2014/main" id="{D9544913-1822-3AA1-5BD7-7E8A45146E71}"/>
              </a:ext>
            </a:extLst>
          </p:cNvPr>
          <p:cNvSpPr/>
          <p:nvPr userDrawn="1"/>
        </p:nvSpPr>
        <p:spPr>
          <a:xfrm>
            <a:off x="7539329" y="2636704"/>
            <a:ext cx="103286" cy="1154248"/>
          </a:xfrm>
          <a:prstGeom prst="rect">
            <a:avLst/>
          </a:prstGeom>
          <a:solidFill>
            <a:srgbClr val="538F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24" name="Google Shape;22;p5">
            <a:extLst>
              <a:ext uri="{FF2B5EF4-FFF2-40B4-BE49-F238E27FC236}">
                <a16:creationId xmlns:a16="http://schemas.microsoft.com/office/drawing/2014/main" id="{D588C0BB-9946-26F0-9977-76CD846287C0}"/>
              </a:ext>
            </a:extLst>
          </p:cNvPr>
          <p:cNvSpPr/>
          <p:nvPr userDrawn="1"/>
        </p:nvSpPr>
        <p:spPr>
          <a:xfrm>
            <a:off x="7599892" y="4104258"/>
            <a:ext cx="3888165" cy="1154250"/>
          </a:xfrm>
          <a:prstGeom prst="rect">
            <a:avLst/>
          </a:prstGeom>
          <a:solidFill>
            <a:srgbClr val="4EBA48">
              <a:alpha val="40000"/>
            </a:srgbClr>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5" name="Google Shape;62;p7">
            <a:extLst>
              <a:ext uri="{FF2B5EF4-FFF2-40B4-BE49-F238E27FC236}">
                <a16:creationId xmlns:a16="http://schemas.microsoft.com/office/drawing/2014/main" id="{896F1EBE-B5E3-EA79-13A6-3BD6C62517B4}"/>
              </a:ext>
            </a:extLst>
          </p:cNvPr>
          <p:cNvSpPr txBox="1">
            <a:spLocks noGrp="1"/>
          </p:cNvSpPr>
          <p:nvPr>
            <p:ph type="body" idx="14" hasCustomPrompt="1"/>
          </p:nvPr>
        </p:nvSpPr>
        <p:spPr>
          <a:xfrm>
            <a:off x="6347181" y="4104261"/>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4EBA48"/>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4</a:t>
            </a:r>
            <a:endParaRPr dirty="0"/>
          </a:p>
        </p:txBody>
      </p:sp>
      <p:sp>
        <p:nvSpPr>
          <p:cNvPr id="26" name="Google Shape;63;p7">
            <a:extLst>
              <a:ext uri="{FF2B5EF4-FFF2-40B4-BE49-F238E27FC236}">
                <a16:creationId xmlns:a16="http://schemas.microsoft.com/office/drawing/2014/main" id="{3D90123D-39B4-6943-835D-5B2F1F2F2275}"/>
              </a:ext>
            </a:extLst>
          </p:cNvPr>
          <p:cNvSpPr txBox="1">
            <a:spLocks noGrp="1"/>
          </p:cNvSpPr>
          <p:nvPr>
            <p:ph type="body" idx="15" hasCustomPrompt="1"/>
          </p:nvPr>
        </p:nvSpPr>
        <p:spPr>
          <a:xfrm>
            <a:off x="7806464" y="4104260"/>
            <a:ext cx="3681593"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GREEN – exceptional level</a:t>
            </a:r>
            <a:endParaRPr dirty="0"/>
          </a:p>
        </p:txBody>
      </p:sp>
      <p:sp>
        <p:nvSpPr>
          <p:cNvPr id="27" name="Google Shape;17;p5">
            <a:extLst>
              <a:ext uri="{FF2B5EF4-FFF2-40B4-BE49-F238E27FC236}">
                <a16:creationId xmlns:a16="http://schemas.microsoft.com/office/drawing/2014/main" id="{9245C62E-89EC-EF2E-E04A-15571FAB786B}"/>
              </a:ext>
            </a:extLst>
          </p:cNvPr>
          <p:cNvSpPr/>
          <p:nvPr userDrawn="1"/>
        </p:nvSpPr>
        <p:spPr>
          <a:xfrm>
            <a:off x="7539329" y="4104260"/>
            <a:ext cx="103286" cy="1154248"/>
          </a:xfrm>
          <a:prstGeom prst="rect">
            <a:avLst/>
          </a:prstGeom>
          <a:solidFill>
            <a:srgbClr val="4EBA4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Tree>
    <p:extLst>
      <p:ext uri="{BB962C8B-B14F-4D97-AF65-F5344CB8AC3E}">
        <p14:creationId xmlns:p14="http://schemas.microsoft.com/office/powerpoint/2010/main" val="24199847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61"/>
        <p:cNvGrpSpPr/>
        <p:nvPr/>
      </p:nvGrpSpPr>
      <p:grpSpPr>
        <a:xfrm>
          <a:off x="0" y="0"/>
          <a:ext cx="0" cy="0"/>
          <a:chOff x="0" y="0"/>
          <a:chExt cx="0" cy="0"/>
        </a:xfrm>
      </p:grpSpPr>
      <p:sp>
        <p:nvSpPr>
          <p:cNvPr id="11" name="Google Shape;22;p5">
            <a:extLst>
              <a:ext uri="{FF2B5EF4-FFF2-40B4-BE49-F238E27FC236}">
                <a16:creationId xmlns:a16="http://schemas.microsoft.com/office/drawing/2014/main" id="{DD17A09C-D268-AB45-E8CE-CEB494880CD8}"/>
              </a:ext>
            </a:extLst>
          </p:cNvPr>
          <p:cNvSpPr/>
          <p:nvPr userDrawn="1"/>
        </p:nvSpPr>
        <p:spPr>
          <a:xfrm>
            <a:off x="3073048" y="2185146"/>
            <a:ext cx="7233708" cy="1154250"/>
          </a:xfrm>
          <a:prstGeom prst="rect">
            <a:avLst/>
          </a:prstGeom>
          <a:solidFill>
            <a:srgbClr val="63D2E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2" name="Google Shape;62;p7"/>
          <p:cNvSpPr txBox="1">
            <a:spLocks noGrp="1"/>
          </p:cNvSpPr>
          <p:nvPr>
            <p:ph type="body" idx="1" hasCustomPrompt="1"/>
          </p:nvPr>
        </p:nvSpPr>
        <p:spPr>
          <a:xfrm>
            <a:off x="1741314" y="2185149"/>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63D2E3"/>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A</a:t>
            </a:r>
            <a:endParaRPr dirty="0"/>
          </a:p>
        </p:txBody>
      </p:sp>
      <p:sp>
        <p:nvSpPr>
          <p:cNvPr id="63" name="Google Shape;63;p7"/>
          <p:cNvSpPr txBox="1">
            <a:spLocks noGrp="1"/>
          </p:cNvSpPr>
          <p:nvPr>
            <p:ph type="body" idx="2" hasCustomPrompt="1"/>
          </p:nvPr>
        </p:nvSpPr>
        <p:spPr>
          <a:xfrm>
            <a:off x="3279620" y="2185148"/>
            <a:ext cx="6778780"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Key support implementation</a:t>
            </a:r>
            <a:endParaRPr dirty="0"/>
          </a:p>
        </p:txBody>
      </p:sp>
      <p:sp>
        <p:nvSpPr>
          <p:cNvPr id="64" name="Google Shape;64;p7"/>
          <p:cNvSpPr txBox="1">
            <a:spLocks noGrp="1"/>
          </p:cNvSpPr>
          <p:nvPr>
            <p:ph type="title"/>
          </p:nvPr>
        </p:nvSpPr>
        <p:spPr>
          <a:xfrm>
            <a:off x="838200" y="543697"/>
            <a:ext cx="5181600"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CA" dirty="0"/>
          </a:p>
        </p:txBody>
      </p:sp>
      <p:sp>
        <p:nvSpPr>
          <p:cNvPr id="2" name="Google Shape;64;p7">
            <a:extLst>
              <a:ext uri="{FF2B5EF4-FFF2-40B4-BE49-F238E27FC236}">
                <a16:creationId xmlns:a16="http://schemas.microsoft.com/office/drawing/2014/main" id="{EFB077D6-BE9D-EAE1-5577-4BEE52223439}"/>
              </a:ext>
            </a:extLst>
          </p:cNvPr>
          <p:cNvSpPr txBox="1">
            <a:spLocks/>
          </p:cNvSpPr>
          <p:nvPr userDrawn="1"/>
        </p:nvSpPr>
        <p:spPr>
          <a:xfrm>
            <a:off x="838200"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Three Major Elements</a:t>
            </a:r>
          </a:p>
        </p:txBody>
      </p:sp>
      <p:sp>
        <p:nvSpPr>
          <p:cNvPr id="10" name="Google Shape;17;p5">
            <a:extLst>
              <a:ext uri="{FF2B5EF4-FFF2-40B4-BE49-F238E27FC236}">
                <a16:creationId xmlns:a16="http://schemas.microsoft.com/office/drawing/2014/main" id="{A9726DAB-55C1-C4B3-FD9B-B5C089591B3C}"/>
              </a:ext>
            </a:extLst>
          </p:cNvPr>
          <p:cNvSpPr/>
          <p:nvPr userDrawn="1"/>
        </p:nvSpPr>
        <p:spPr>
          <a:xfrm>
            <a:off x="3012485" y="2185148"/>
            <a:ext cx="103286" cy="1154248"/>
          </a:xfrm>
          <a:prstGeom prst="rect">
            <a:avLst/>
          </a:prstGeom>
          <a:solidFill>
            <a:srgbClr val="63D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16" name="Google Shape;22;p5">
            <a:extLst>
              <a:ext uri="{FF2B5EF4-FFF2-40B4-BE49-F238E27FC236}">
                <a16:creationId xmlns:a16="http://schemas.microsoft.com/office/drawing/2014/main" id="{C5A96CDA-6FD6-DF4C-280D-4009AE7A7AA6}"/>
              </a:ext>
            </a:extLst>
          </p:cNvPr>
          <p:cNvSpPr/>
          <p:nvPr userDrawn="1"/>
        </p:nvSpPr>
        <p:spPr>
          <a:xfrm>
            <a:off x="3073048" y="4804169"/>
            <a:ext cx="7233708" cy="1154250"/>
          </a:xfrm>
          <a:prstGeom prst="rect">
            <a:avLst/>
          </a:prstGeom>
          <a:solidFill>
            <a:srgbClr val="63D2E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62;p7">
            <a:extLst>
              <a:ext uri="{FF2B5EF4-FFF2-40B4-BE49-F238E27FC236}">
                <a16:creationId xmlns:a16="http://schemas.microsoft.com/office/drawing/2014/main" id="{12360722-47C2-2CF8-029C-45DCB864E2C6}"/>
              </a:ext>
            </a:extLst>
          </p:cNvPr>
          <p:cNvSpPr txBox="1">
            <a:spLocks noGrp="1"/>
          </p:cNvSpPr>
          <p:nvPr>
            <p:ph type="body" idx="10"/>
          </p:nvPr>
        </p:nvSpPr>
        <p:spPr>
          <a:xfrm>
            <a:off x="1741314" y="4804172"/>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63D2E3"/>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C</a:t>
            </a:r>
            <a:endParaRPr dirty="0"/>
          </a:p>
        </p:txBody>
      </p:sp>
      <p:sp>
        <p:nvSpPr>
          <p:cNvPr id="18" name="Google Shape;63;p7">
            <a:extLst>
              <a:ext uri="{FF2B5EF4-FFF2-40B4-BE49-F238E27FC236}">
                <a16:creationId xmlns:a16="http://schemas.microsoft.com/office/drawing/2014/main" id="{A98A6CAC-8982-FD45-C367-F6DED6BC3EFB}"/>
              </a:ext>
            </a:extLst>
          </p:cNvPr>
          <p:cNvSpPr txBox="1">
            <a:spLocks noGrp="1"/>
          </p:cNvSpPr>
          <p:nvPr>
            <p:ph type="body" idx="11" hasCustomPrompt="1"/>
          </p:nvPr>
        </p:nvSpPr>
        <p:spPr>
          <a:xfrm>
            <a:off x="3279620" y="4804171"/>
            <a:ext cx="6778780"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Advocacy</a:t>
            </a:r>
            <a:endParaRPr dirty="0"/>
          </a:p>
        </p:txBody>
      </p:sp>
      <p:sp>
        <p:nvSpPr>
          <p:cNvPr id="19" name="Google Shape;17;p5">
            <a:extLst>
              <a:ext uri="{FF2B5EF4-FFF2-40B4-BE49-F238E27FC236}">
                <a16:creationId xmlns:a16="http://schemas.microsoft.com/office/drawing/2014/main" id="{1BB7646A-659E-D072-D661-20B28ADA304D}"/>
              </a:ext>
            </a:extLst>
          </p:cNvPr>
          <p:cNvSpPr/>
          <p:nvPr userDrawn="1"/>
        </p:nvSpPr>
        <p:spPr>
          <a:xfrm>
            <a:off x="3012485" y="4804171"/>
            <a:ext cx="103286" cy="1154248"/>
          </a:xfrm>
          <a:prstGeom prst="rect">
            <a:avLst/>
          </a:prstGeom>
          <a:solidFill>
            <a:srgbClr val="63D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20" name="Google Shape;22;p5">
            <a:extLst>
              <a:ext uri="{FF2B5EF4-FFF2-40B4-BE49-F238E27FC236}">
                <a16:creationId xmlns:a16="http://schemas.microsoft.com/office/drawing/2014/main" id="{620FE6A0-52FF-9204-0816-2BC62DFAB298}"/>
              </a:ext>
            </a:extLst>
          </p:cNvPr>
          <p:cNvSpPr/>
          <p:nvPr userDrawn="1"/>
        </p:nvSpPr>
        <p:spPr>
          <a:xfrm>
            <a:off x="3073048" y="3494656"/>
            <a:ext cx="7233708" cy="1154250"/>
          </a:xfrm>
          <a:prstGeom prst="rect">
            <a:avLst/>
          </a:prstGeom>
          <a:solidFill>
            <a:srgbClr val="63D2E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62;p7">
            <a:extLst>
              <a:ext uri="{FF2B5EF4-FFF2-40B4-BE49-F238E27FC236}">
                <a16:creationId xmlns:a16="http://schemas.microsoft.com/office/drawing/2014/main" id="{B119630C-92ED-8AF7-5AD4-1B9CD5E690E2}"/>
              </a:ext>
            </a:extLst>
          </p:cNvPr>
          <p:cNvSpPr txBox="1">
            <a:spLocks noGrp="1"/>
          </p:cNvSpPr>
          <p:nvPr>
            <p:ph type="body" idx="12" hasCustomPrompt="1"/>
          </p:nvPr>
        </p:nvSpPr>
        <p:spPr>
          <a:xfrm>
            <a:off x="1741314" y="3494659"/>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63D2E3"/>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B</a:t>
            </a:r>
            <a:endParaRPr dirty="0"/>
          </a:p>
        </p:txBody>
      </p:sp>
      <p:sp>
        <p:nvSpPr>
          <p:cNvPr id="22" name="Google Shape;63;p7">
            <a:extLst>
              <a:ext uri="{FF2B5EF4-FFF2-40B4-BE49-F238E27FC236}">
                <a16:creationId xmlns:a16="http://schemas.microsoft.com/office/drawing/2014/main" id="{E2578751-091A-8836-213D-E8FB3C04236D}"/>
              </a:ext>
            </a:extLst>
          </p:cNvPr>
          <p:cNvSpPr txBox="1">
            <a:spLocks noGrp="1"/>
          </p:cNvSpPr>
          <p:nvPr>
            <p:ph type="body" idx="13" hasCustomPrompt="1"/>
          </p:nvPr>
        </p:nvSpPr>
        <p:spPr>
          <a:xfrm>
            <a:off x="3279620" y="3494658"/>
            <a:ext cx="6778780"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Collaboration between responsible key stakeholders</a:t>
            </a:r>
            <a:endParaRPr dirty="0"/>
          </a:p>
        </p:txBody>
      </p:sp>
      <p:sp>
        <p:nvSpPr>
          <p:cNvPr id="23" name="Google Shape;17;p5">
            <a:extLst>
              <a:ext uri="{FF2B5EF4-FFF2-40B4-BE49-F238E27FC236}">
                <a16:creationId xmlns:a16="http://schemas.microsoft.com/office/drawing/2014/main" id="{D9544913-1822-3AA1-5BD7-7E8A45146E71}"/>
              </a:ext>
            </a:extLst>
          </p:cNvPr>
          <p:cNvSpPr/>
          <p:nvPr userDrawn="1"/>
        </p:nvSpPr>
        <p:spPr>
          <a:xfrm>
            <a:off x="3012485" y="3494658"/>
            <a:ext cx="103286" cy="1154248"/>
          </a:xfrm>
          <a:prstGeom prst="rect">
            <a:avLst/>
          </a:prstGeom>
          <a:solidFill>
            <a:srgbClr val="63D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Tree>
    <p:extLst>
      <p:ext uri="{BB962C8B-B14F-4D97-AF65-F5344CB8AC3E}">
        <p14:creationId xmlns:p14="http://schemas.microsoft.com/office/powerpoint/2010/main" val="18615361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7"/>
            <a:ext cx="5181600" cy="39047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7"/>
          <p:cNvSpPr txBox="1">
            <a:spLocks noGrp="1"/>
          </p:cNvSpPr>
          <p:nvPr>
            <p:ph type="body" idx="2"/>
          </p:nvPr>
        </p:nvSpPr>
        <p:spPr>
          <a:xfrm>
            <a:off x="6172200" y="2409566"/>
            <a:ext cx="5181600" cy="39047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7"/>
          <p:cNvSpPr txBox="1">
            <a:spLocks noGrp="1"/>
          </p:cNvSpPr>
          <p:nvPr>
            <p:ph type="title"/>
          </p:nvPr>
        </p:nvSpPr>
        <p:spPr>
          <a:xfrm>
            <a:off x="838200" y="543697"/>
            <a:ext cx="5257800" cy="16558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7577451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65"/>
        <p:cNvGrpSpPr/>
        <p:nvPr/>
      </p:nvGrpSpPr>
      <p:grpSpPr>
        <a:xfrm>
          <a:off x="0" y="0"/>
          <a:ext cx="0" cy="0"/>
          <a:chOff x="0" y="0"/>
          <a:chExt cx="0" cy="0"/>
        </a:xfrm>
      </p:grpSpPr>
      <p:sp>
        <p:nvSpPr>
          <p:cNvPr id="66" name="Google Shape;66;p8"/>
          <p:cNvSpPr txBox="1">
            <a:spLocks noGrp="1"/>
          </p:cNvSpPr>
          <p:nvPr>
            <p:ph type="body" idx="1"/>
          </p:nvPr>
        </p:nvSpPr>
        <p:spPr>
          <a:xfrm>
            <a:off x="838200" y="2409568"/>
            <a:ext cx="5055973" cy="39047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8"/>
          <p:cNvSpPr txBox="1">
            <a:spLocks noGrp="1"/>
          </p:cNvSpPr>
          <p:nvPr>
            <p:ph type="body" idx="2"/>
          </p:nvPr>
        </p:nvSpPr>
        <p:spPr>
          <a:xfrm>
            <a:off x="6297828" y="0"/>
            <a:ext cx="5894171" cy="685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200"/>
              <a:buNone/>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8"/>
          <p:cNvSpPr txBox="1">
            <a:spLocks noGrp="1"/>
          </p:cNvSpPr>
          <p:nvPr>
            <p:ph type="title"/>
          </p:nvPr>
        </p:nvSpPr>
        <p:spPr>
          <a:xfrm>
            <a:off x="838200" y="543697"/>
            <a:ext cx="5055973" cy="16558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8748262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69"/>
        <p:cNvGrpSpPr/>
        <p:nvPr/>
      </p:nvGrpSpPr>
      <p:grpSpPr>
        <a:xfrm>
          <a:off x="0" y="0"/>
          <a:ext cx="0" cy="0"/>
          <a:chOff x="0" y="0"/>
          <a:chExt cx="0" cy="0"/>
        </a:xfrm>
      </p:grpSpPr>
      <p:sp>
        <p:nvSpPr>
          <p:cNvPr id="70" name="Google Shape;70;p9"/>
          <p:cNvSpPr/>
          <p:nvPr/>
        </p:nvSpPr>
        <p:spPr>
          <a:xfrm>
            <a:off x="1" y="0"/>
            <a:ext cx="6297828" cy="6858000"/>
          </a:xfrm>
          <a:prstGeom prst="rect">
            <a:avLst/>
          </a:prstGeom>
          <a:solidFill>
            <a:srgbClr val="63D1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1" name="Google Shape;71;p9"/>
          <p:cNvSpPr txBox="1">
            <a:spLocks noGrp="1"/>
          </p:cNvSpPr>
          <p:nvPr>
            <p:ph type="body" idx="1"/>
          </p:nvPr>
        </p:nvSpPr>
        <p:spPr>
          <a:xfrm>
            <a:off x="838201" y="2409568"/>
            <a:ext cx="4623486" cy="39047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9"/>
          <p:cNvSpPr txBox="1">
            <a:spLocks noGrp="1"/>
          </p:cNvSpPr>
          <p:nvPr>
            <p:ph type="body" idx="2"/>
          </p:nvPr>
        </p:nvSpPr>
        <p:spPr>
          <a:xfrm>
            <a:off x="6297828" y="0"/>
            <a:ext cx="5894171" cy="685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200"/>
              <a:buNone/>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9"/>
          <p:cNvSpPr txBox="1">
            <a:spLocks noGrp="1"/>
          </p:cNvSpPr>
          <p:nvPr>
            <p:ph type="title"/>
          </p:nvPr>
        </p:nvSpPr>
        <p:spPr>
          <a:xfrm>
            <a:off x="838200" y="543697"/>
            <a:ext cx="5257800" cy="16558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9873688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4_Two Content">
  <p:cSld name="4_Two Content">
    <p:bg>
      <p:bgPr>
        <a:solidFill>
          <a:srgbClr val="63D1E3"/>
        </a:solidFill>
        <a:effectLst/>
      </p:bgPr>
    </p:bg>
    <p:spTree>
      <p:nvGrpSpPr>
        <p:cNvPr id="1" name="Shape 78"/>
        <p:cNvGrpSpPr/>
        <p:nvPr/>
      </p:nvGrpSpPr>
      <p:grpSpPr>
        <a:xfrm>
          <a:off x="0" y="0"/>
          <a:ext cx="0" cy="0"/>
          <a:chOff x="0" y="0"/>
          <a:chExt cx="0" cy="0"/>
        </a:xfrm>
      </p:grpSpPr>
      <p:sp>
        <p:nvSpPr>
          <p:cNvPr id="79" name="Google Shape;79;p11"/>
          <p:cNvSpPr txBox="1">
            <a:spLocks noGrp="1"/>
          </p:cNvSpPr>
          <p:nvPr>
            <p:ph type="ctrTitle"/>
          </p:nvPr>
        </p:nvSpPr>
        <p:spPr>
          <a:xfrm>
            <a:off x="825843" y="2706128"/>
            <a:ext cx="10332308" cy="350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5200"/>
              <a:buFont typeface="Nunito Sans Black"/>
              <a:buNone/>
              <a:defRPr sz="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327619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5_Two Content">
  <p:cSld name="5_Two Content">
    <p:spTree>
      <p:nvGrpSpPr>
        <p:cNvPr id="1" name="Shape 83"/>
        <p:cNvGrpSpPr/>
        <p:nvPr/>
      </p:nvGrpSpPr>
      <p:grpSpPr>
        <a:xfrm>
          <a:off x="0" y="0"/>
          <a:ext cx="0" cy="0"/>
          <a:chOff x="0" y="0"/>
          <a:chExt cx="0" cy="0"/>
        </a:xfrm>
      </p:grpSpPr>
      <p:pic>
        <p:nvPicPr>
          <p:cNvPr id="84" name="Google Shape;84;p13"/>
          <p:cNvPicPr preferRelativeResize="0"/>
          <p:nvPr/>
        </p:nvPicPr>
        <p:blipFill rotWithShape="1">
          <a:blip r:embed="rId2">
            <a:alphaModFix/>
          </a:blip>
          <a:srcRect/>
          <a:stretch/>
        </p:blipFill>
        <p:spPr>
          <a:xfrm>
            <a:off x="864286" y="391769"/>
            <a:ext cx="2987240" cy="2432907"/>
          </a:xfrm>
          <a:prstGeom prst="rect">
            <a:avLst/>
          </a:prstGeom>
          <a:noFill/>
          <a:ln>
            <a:noFill/>
          </a:ln>
        </p:spPr>
      </p:pic>
      <p:sp>
        <p:nvSpPr>
          <p:cNvPr id="85" name="Google Shape;85;p13"/>
          <p:cNvSpPr txBox="1">
            <a:spLocks noGrp="1"/>
          </p:cNvSpPr>
          <p:nvPr>
            <p:ph type="subTitle" idx="1"/>
          </p:nvPr>
        </p:nvSpPr>
        <p:spPr>
          <a:xfrm>
            <a:off x="1968843" y="1708321"/>
            <a:ext cx="8254313" cy="344135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1000"/>
              </a:spcBef>
              <a:spcAft>
                <a:spcPts val="0"/>
              </a:spcAft>
              <a:buClr>
                <a:schemeClr val="dk1"/>
              </a:buClr>
              <a:buSzPts val="2800"/>
              <a:buNone/>
              <a:defRPr sz="2800" b="1" i="0">
                <a:latin typeface="Nunito Sans SemiBold"/>
                <a:ea typeface="Nunito Sans SemiBold"/>
                <a:cs typeface="Nunito Sans SemiBold"/>
                <a:sym typeface="Nunito Sans Semi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6" name="Google Shape;86;p13"/>
          <p:cNvSpPr txBox="1">
            <a:spLocks noGrp="1"/>
          </p:cNvSpPr>
          <p:nvPr>
            <p:ph type="body" idx="2"/>
          </p:nvPr>
        </p:nvSpPr>
        <p:spPr>
          <a:xfrm>
            <a:off x="1968843" y="5349875"/>
            <a:ext cx="8254313" cy="5937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228600" algn="l">
              <a:lnSpc>
                <a:spcPct val="90000"/>
              </a:lnSpc>
              <a:spcBef>
                <a:spcPts val="500"/>
              </a:spcBef>
              <a:spcAft>
                <a:spcPts val="0"/>
              </a:spcAft>
              <a:buClr>
                <a:schemeClr val="dk1"/>
              </a:buClr>
              <a:buSzPts val="1800"/>
              <a:buNone/>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583781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87"/>
        <p:cNvGrpSpPr/>
        <p:nvPr/>
      </p:nvGrpSpPr>
      <p:grpSpPr>
        <a:xfrm>
          <a:off x="0" y="0"/>
          <a:ext cx="0" cy="0"/>
          <a:chOff x="0" y="0"/>
          <a:chExt cx="0" cy="0"/>
        </a:xfrm>
      </p:grpSpPr>
      <p:sp>
        <p:nvSpPr>
          <p:cNvPr id="88" name="Google Shape;88;p14"/>
          <p:cNvSpPr txBox="1">
            <a:spLocks noGrp="1"/>
          </p:cNvSpPr>
          <p:nvPr>
            <p:ph type="title"/>
          </p:nvPr>
        </p:nvSpPr>
        <p:spPr>
          <a:xfrm>
            <a:off x="838200" y="365126"/>
            <a:ext cx="5055973" cy="15378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4"/>
          <p:cNvSpPr txBox="1">
            <a:spLocks noGrp="1"/>
          </p:cNvSpPr>
          <p:nvPr>
            <p:ph type="body" idx="1"/>
          </p:nvPr>
        </p:nvSpPr>
        <p:spPr>
          <a:xfrm>
            <a:off x="838200" y="2224216"/>
            <a:ext cx="5055973" cy="42686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0" name="Google Shape;90;p14" descr="A picture containing graphical user interface&#10;&#10;Description automatically generated"/>
          <p:cNvPicPr preferRelativeResize="0"/>
          <p:nvPr/>
        </p:nvPicPr>
        <p:blipFill rotWithShape="1">
          <a:blip r:embed="rId2">
            <a:alphaModFix/>
          </a:blip>
          <a:srcRect/>
          <a:stretch/>
        </p:blipFill>
        <p:spPr>
          <a:xfrm>
            <a:off x="6297828" y="365126"/>
            <a:ext cx="5901261" cy="6127748"/>
          </a:xfrm>
          <a:prstGeom prst="rect">
            <a:avLst/>
          </a:prstGeom>
          <a:noFill/>
          <a:ln>
            <a:noFill/>
          </a:ln>
        </p:spPr>
      </p:pic>
    </p:spTree>
    <p:extLst>
      <p:ext uri="{BB962C8B-B14F-4D97-AF65-F5344CB8AC3E}">
        <p14:creationId xmlns:p14="http://schemas.microsoft.com/office/powerpoint/2010/main" val="3073023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AFD7BBD-2932-7443-9C52-A1D940288D4B}"/>
              </a:ext>
            </a:extLst>
          </p:cNvPr>
          <p:cNvSpPr/>
          <p:nvPr userDrawn="1"/>
        </p:nvSpPr>
        <p:spPr>
          <a:xfrm>
            <a:off x="1" y="0"/>
            <a:ext cx="6297828" cy="6858000"/>
          </a:xfrm>
          <a:prstGeom prst="rect">
            <a:avLst/>
          </a:prstGeom>
          <a:solidFill>
            <a:srgbClr val="63D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8106252-350A-BA44-B744-D041376610C2}"/>
              </a:ext>
            </a:extLst>
          </p:cNvPr>
          <p:cNvSpPr>
            <a:spLocks noGrp="1"/>
          </p:cNvSpPr>
          <p:nvPr>
            <p:ph sz="half" idx="1"/>
          </p:nvPr>
        </p:nvSpPr>
        <p:spPr>
          <a:xfrm>
            <a:off x="838201" y="2409568"/>
            <a:ext cx="4623486" cy="3904735"/>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5C061715-A70E-414B-9A8A-E3A3B1D46D4B}"/>
              </a:ext>
            </a:extLst>
          </p:cNvPr>
          <p:cNvSpPr>
            <a:spLocks noGrp="1"/>
          </p:cNvSpPr>
          <p:nvPr>
            <p:ph sz="half" idx="2"/>
          </p:nvPr>
        </p:nvSpPr>
        <p:spPr>
          <a:xfrm>
            <a:off x="6297828" y="0"/>
            <a:ext cx="5894171" cy="6858000"/>
          </a:xfrm>
        </p:spPr>
        <p:txBody>
          <a:bodyPr/>
          <a:lstStyle>
            <a:lvl1pPr>
              <a:defRPr>
                <a:noFill/>
              </a:defRPr>
            </a:lvl1pPr>
            <a:lvl2pPr>
              <a:defRPr>
                <a:noFill/>
              </a:defRPr>
            </a:lvl2pPr>
          </a:lstStyle>
          <a:p>
            <a:pPr lvl="0"/>
            <a:r>
              <a:rPr lang="en-US" dirty="0"/>
              <a:t>Click to edit Master text styles</a:t>
            </a:r>
          </a:p>
          <a:p>
            <a:pPr lvl="1"/>
            <a:r>
              <a:rPr lang="en-US" dirty="0"/>
              <a:t>Second level</a:t>
            </a:r>
          </a:p>
        </p:txBody>
      </p:sp>
      <p:sp>
        <p:nvSpPr>
          <p:cNvPr id="6" name="Title 5">
            <a:extLst>
              <a:ext uri="{FF2B5EF4-FFF2-40B4-BE49-F238E27FC236}">
                <a16:creationId xmlns:a16="http://schemas.microsoft.com/office/drawing/2014/main" id="{9496BE28-A84D-1348-80C5-FEB3C40D50D6}"/>
              </a:ext>
            </a:extLst>
          </p:cNvPr>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6385042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7_Two Content">
  <p:cSld name="7_Two Content">
    <p:spTree>
      <p:nvGrpSpPr>
        <p:cNvPr id="1" name="Shape 91"/>
        <p:cNvGrpSpPr/>
        <p:nvPr/>
      </p:nvGrpSpPr>
      <p:grpSpPr>
        <a:xfrm>
          <a:off x="0" y="0"/>
          <a:ext cx="0" cy="0"/>
          <a:chOff x="0" y="0"/>
          <a:chExt cx="0" cy="0"/>
        </a:xfrm>
      </p:grpSpPr>
      <p:sp>
        <p:nvSpPr>
          <p:cNvPr id="92" name="Google Shape;92;p15"/>
          <p:cNvSpPr txBox="1">
            <a:spLocks noGrp="1"/>
          </p:cNvSpPr>
          <p:nvPr>
            <p:ph type="title"/>
          </p:nvPr>
        </p:nvSpPr>
        <p:spPr>
          <a:xfrm>
            <a:off x="838200" y="365126"/>
            <a:ext cx="4866861" cy="15378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5"/>
          <p:cNvSpPr txBox="1">
            <a:spLocks noGrp="1"/>
          </p:cNvSpPr>
          <p:nvPr>
            <p:ph type="body" idx="1"/>
          </p:nvPr>
        </p:nvSpPr>
        <p:spPr>
          <a:xfrm>
            <a:off x="838200" y="2224216"/>
            <a:ext cx="5055973" cy="42686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4" name="Google Shape;94;p15"/>
          <p:cNvPicPr preferRelativeResize="0"/>
          <p:nvPr/>
        </p:nvPicPr>
        <p:blipFill rotWithShape="1">
          <a:blip r:embed="rId2">
            <a:alphaModFix/>
          </a:blip>
          <a:srcRect/>
          <a:stretch/>
        </p:blipFill>
        <p:spPr>
          <a:xfrm>
            <a:off x="6304366" y="365126"/>
            <a:ext cx="5888185" cy="6127748"/>
          </a:xfrm>
          <a:prstGeom prst="rect">
            <a:avLst/>
          </a:prstGeom>
          <a:noFill/>
          <a:ln>
            <a:noFill/>
          </a:ln>
        </p:spPr>
      </p:pic>
    </p:spTree>
    <p:extLst>
      <p:ext uri="{BB962C8B-B14F-4D97-AF65-F5344CB8AC3E}">
        <p14:creationId xmlns:p14="http://schemas.microsoft.com/office/powerpoint/2010/main" val="22928903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95"/>
        <p:cNvGrpSpPr/>
        <p:nvPr/>
      </p:nvGrpSpPr>
      <p:grpSpPr>
        <a:xfrm>
          <a:off x="0" y="0"/>
          <a:ext cx="0" cy="0"/>
          <a:chOff x="0" y="0"/>
          <a:chExt cx="0" cy="0"/>
        </a:xfrm>
      </p:grpSpPr>
      <p:sp>
        <p:nvSpPr>
          <p:cNvPr id="96" name="Google Shape;96;p16"/>
          <p:cNvSpPr/>
          <p:nvPr/>
        </p:nvSpPr>
        <p:spPr>
          <a:xfrm>
            <a:off x="0" y="1223319"/>
            <a:ext cx="12192000" cy="5634681"/>
          </a:xfrm>
          <a:prstGeom prst="rect">
            <a:avLst/>
          </a:prstGeom>
          <a:solidFill>
            <a:srgbClr val="FF99CC">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7" name="Google Shape;97;p16"/>
          <p:cNvSpPr/>
          <p:nvPr/>
        </p:nvSpPr>
        <p:spPr>
          <a:xfrm>
            <a:off x="906397" y="0"/>
            <a:ext cx="11285603" cy="1223319"/>
          </a:xfrm>
          <a:prstGeom prst="rect">
            <a:avLst/>
          </a:prstGeom>
          <a:solidFill>
            <a:srgbClr val="FF99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16"/>
          <p:cNvSpPr txBox="1">
            <a:spLocks noGrp="1"/>
          </p:cNvSpPr>
          <p:nvPr>
            <p:ph type="body" idx="1"/>
          </p:nvPr>
        </p:nvSpPr>
        <p:spPr>
          <a:xfrm>
            <a:off x="838201" y="1754659"/>
            <a:ext cx="7898026"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9" name="Google Shape;99;p16"/>
          <p:cNvPicPr preferRelativeResize="0"/>
          <p:nvPr/>
        </p:nvPicPr>
        <p:blipFill rotWithShape="1">
          <a:blip r:embed="rId2">
            <a:alphaModFix/>
          </a:blip>
          <a:srcRect/>
          <a:stretch/>
        </p:blipFill>
        <p:spPr>
          <a:xfrm>
            <a:off x="0" y="0"/>
            <a:ext cx="906397" cy="1223319"/>
          </a:xfrm>
          <a:prstGeom prst="rect">
            <a:avLst/>
          </a:prstGeom>
          <a:noFill/>
          <a:ln>
            <a:noFill/>
          </a:ln>
        </p:spPr>
      </p:pic>
      <p:pic>
        <p:nvPicPr>
          <p:cNvPr id="100" name="Google Shape;100;p16"/>
          <p:cNvPicPr preferRelativeResize="0"/>
          <p:nvPr/>
        </p:nvPicPr>
        <p:blipFill rotWithShape="1">
          <a:blip r:embed="rId3">
            <a:alphaModFix/>
          </a:blip>
          <a:srcRect/>
          <a:stretch/>
        </p:blipFill>
        <p:spPr>
          <a:xfrm>
            <a:off x="1184583" y="113956"/>
            <a:ext cx="1022195" cy="1022195"/>
          </a:xfrm>
          <a:prstGeom prst="rect">
            <a:avLst/>
          </a:prstGeom>
          <a:noFill/>
          <a:ln>
            <a:noFill/>
          </a:ln>
        </p:spPr>
      </p:pic>
      <p:sp>
        <p:nvSpPr>
          <p:cNvPr id="101" name="Google Shape;101;p16"/>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900390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02"/>
        <p:cNvGrpSpPr/>
        <p:nvPr/>
      </p:nvGrpSpPr>
      <p:grpSpPr>
        <a:xfrm>
          <a:off x="0" y="0"/>
          <a:ext cx="0" cy="0"/>
          <a:chOff x="0" y="0"/>
          <a:chExt cx="0" cy="0"/>
        </a:xfrm>
      </p:grpSpPr>
      <p:sp>
        <p:nvSpPr>
          <p:cNvPr id="103" name="Google Shape;103;p17"/>
          <p:cNvSpPr/>
          <p:nvPr/>
        </p:nvSpPr>
        <p:spPr>
          <a:xfrm>
            <a:off x="0" y="1223319"/>
            <a:ext cx="12192000" cy="5634681"/>
          </a:xfrm>
          <a:prstGeom prst="rect">
            <a:avLst/>
          </a:prstGeom>
          <a:solidFill>
            <a:srgbClr val="E01D61">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4" name="Google Shape;104;p17"/>
          <p:cNvSpPr/>
          <p:nvPr/>
        </p:nvSpPr>
        <p:spPr>
          <a:xfrm>
            <a:off x="906397" y="0"/>
            <a:ext cx="11285603" cy="1223319"/>
          </a:xfrm>
          <a:prstGeom prst="rect">
            <a:avLst/>
          </a:prstGeom>
          <a:solidFill>
            <a:srgbClr val="E01D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17"/>
          <p:cNvSpPr txBox="1">
            <a:spLocks noGrp="1"/>
          </p:cNvSpPr>
          <p:nvPr>
            <p:ph type="body" idx="1"/>
          </p:nvPr>
        </p:nvSpPr>
        <p:spPr>
          <a:xfrm>
            <a:off x="838201" y="1754659"/>
            <a:ext cx="813280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7"/>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7" name="Google Shape;107;p17"/>
          <p:cNvPicPr preferRelativeResize="0"/>
          <p:nvPr/>
        </p:nvPicPr>
        <p:blipFill rotWithShape="1">
          <a:blip r:embed="rId2">
            <a:alphaModFix/>
          </a:blip>
          <a:srcRect/>
          <a:stretch/>
        </p:blipFill>
        <p:spPr>
          <a:xfrm>
            <a:off x="12357" y="13063"/>
            <a:ext cx="890897" cy="1217141"/>
          </a:xfrm>
          <a:prstGeom prst="rect">
            <a:avLst/>
          </a:prstGeom>
          <a:noFill/>
          <a:ln>
            <a:noFill/>
          </a:ln>
        </p:spPr>
      </p:pic>
      <p:pic>
        <p:nvPicPr>
          <p:cNvPr id="108" name="Google Shape;108;p17"/>
          <p:cNvPicPr preferRelativeResize="0"/>
          <p:nvPr/>
        </p:nvPicPr>
        <p:blipFill rotWithShape="1">
          <a:blip r:embed="rId3">
            <a:alphaModFix/>
          </a:blip>
          <a:srcRect/>
          <a:stretch/>
        </p:blipFill>
        <p:spPr>
          <a:xfrm>
            <a:off x="1200083" y="100562"/>
            <a:ext cx="1022195" cy="1022195"/>
          </a:xfrm>
          <a:prstGeom prst="rect">
            <a:avLst/>
          </a:prstGeom>
          <a:noFill/>
          <a:ln>
            <a:noFill/>
          </a:ln>
        </p:spPr>
      </p:pic>
    </p:spTree>
    <p:extLst>
      <p:ext uri="{BB962C8B-B14F-4D97-AF65-F5344CB8AC3E}">
        <p14:creationId xmlns:p14="http://schemas.microsoft.com/office/powerpoint/2010/main" val="9657561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9"/>
        <p:cNvGrpSpPr/>
        <p:nvPr/>
      </p:nvGrpSpPr>
      <p:grpSpPr>
        <a:xfrm>
          <a:off x="0" y="0"/>
          <a:ext cx="0" cy="0"/>
          <a:chOff x="0" y="0"/>
          <a:chExt cx="0" cy="0"/>
        </a:xfrm>
      </p:grpSpPr>
      <p:sp>
        <p:nvSpPr>
          <p:cNvPr id="110" name="Google Shape;110;p18"/>
          <p:cNvSpPr/>
          <p:nvPr/>
        </p:nvSpPr>
        <p:spPr>
          <a:xfrm>
            <a:off x="0" y="1223319"/>
            <a:ext cx="12192000" cy="5634681"/>
          </a:xfrm>
          <a:prstGeom prst="rect">
            <a:avLst/>
          </a:prstGeom>
          <a:solidFill>
            <a:srgbClr val="F36605">
              <a:alpha val="3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1" name="Google Shape;111;p18"/>
          <p:cNvSpPr/>
          <p:nvPr/>
        </p:nvSpPr>
        <p:spPr>
          <a:xfrm>
            <a:off x="906397" y="0"/>
            <a:ext cx="11285603" cy="1223319"/>
          </a:xfrm>
          <a:prstGeom prst="rect">
            <a:avLst/>
          </a:prstGeom>
          <a:solidFill>
            <a:srgbClr val="F3660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2" name="Google Shape;112;p18"/>
          <p:cNvSpPr txBox="1">
            <a:spLocks noGrp="1"/>
          </p:cNvSpPr>
          <p:nvPr>
            <p:ph type="body" idx="1"/>
          </p:nvPr>
        </p:nvSpPr>
        <p:spPr>
          <a:xfrm>
            <a:off x="838200" y="1754659"/>
            <a:ext cx="8145161"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8"/>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14" name="Google Shape;114;p18"/>
          <p:cNvPicPr preferRelativeResize="0"/>
          <p:nvPr/>
        </p:nvPicPr>
        <p:blipFill rotWithShape="1">
          <a:blip r:embed="rId2">
            <a:alphaModFix/>
          </a:blip>
          <a:srcRect/>
          <a:stretch/>
        </p:blipFill>
        <p:spPr>
          <a:xfrm>
            <a:off x="4284" y="29184"/>
            <a:ext cx="916059" cy="1217141"/>
          </a:xfrm>
          <a:prstGeom prst="rect">
            <a:avLst/>
          </a:prstGeom>
          <a:noFill/>
          <a:ln>
            <a:noFill/>
          </a:ln>
        </p:spPr>
      </p:pic>
      <p:pic>
        <p:nvPicPr>
          <p:cNvPr id="115" name="Google Shape;115;p18"/>
          <p:cNvPicPr preferRelativeResize="0"/>
          <p:nvPr/>
        </p:nvPicPr>
        <p:blipFill rotWithShape="1">
          <a:blip r:embed="rId3">
            <a:alphaModFix/>
          </a:blip>
          <a:srcRect/>
          <a:stretch/>
        </p:blipFill>
        <p:spPr>
          <a:xfrm>
            <a:off x="1200083" y="100562"/>
            <a:ext cx="1022195" cy="1022195"/>
          </a:xfrm>
          <a:prstGeom prst="rect">
            <a:avLst/>
          </a:prstGeom>
          <a:noFill/>
          <a:ln>
            <a:noFill/>
          </a:ln>
        </p:spPr>
      </p:pic>
    </p:spTree>
    <p:extLst>
      <p:ext uri="{BB962C8B-B14F-4D97-AF65-F5344CB8AC3E}">
        <p14:creationId xmlns:p14="http://schemas.microsoft.com/office/powerpoint/2010/main" val="14538528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116"/>
        <p:cNvGrpSpPr/>
        <p:nvPr/>
      </p:nvGrpSpPr>
      <p:grpSpPr>
        <a:xfrm>
          <a:off x="0" y="0"/>
          <a:ext cx="0" cy="0"/>
          <a:chOff x="0" y="0"/>
          <a:chExt cx="0" cy="0"/>
        </a:xfrm>
      </p:grpSpPr>
      <p:sp>
        <p:nvSpPr>
          <p:cNvPr id="117" name="Google Shape;117;p19"/>
          <p:cNvSpPr/>
          <p:nvPr/>
        </p:nvSpPr>
        <p:spPr>
          <a:xfrm>
            <a:off x="0" y="1223319"/>
            <a:ext cx="12192000" cy="5634681"/>
          </a:xfrm>
          <a:prstGeom prst="rect">
            <a:avLst/>
          </a:prstGeom>
          <a:solidFill>
            <a:srgbClr val="F9CC01">
              <a:alpha val="3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8" name="Google Shape;118;p19"/>
          <p:cNvSpPr/>
          <p:nvPr/>
        </p:nvSpPr>
        <p:spPr>
          <a:xfrm>
            <a:off x="906397" y="0"/>
            <a:ext cx="11285603" cy="1223319"/>
          </a:xfrm>
          <a:prstGeom prst="rect">
            <a:avLst/>
          </a:prstGeom>
          <a:solidFill>
            <a:srgbClr val="F9CC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9" name="Google Shape;119;p19"/>
          <p:cNvSpPr txBox="1">
            <a:spLocks noGrp="1"/>
          </p:cNvSpPr>
          <p:nvPr>
            <p:ph type="body" idx="1"/>
          </p:nvPr>
        </p:nvSpPr>
        <p:spPr>
          <a:xfrm>
            <a:off x="838200" y="1754659"/>
            <a:ext cx="7873313"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9"/>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1" name="Google Shape;121;p19"/>
          <p:cNvPicPr preferRelativeResize="0"/>
          <p:nvPr/>
        </p:nvPicPr>
        <p:blipFill rotWithShape="1">
          <a:blip r:embed="rId2">
            <a:alphaModFix/>
          </a:blip>
          <a:srcRect/>
          <a:stretch/>
        </p:blipFill>
        <p:spPr>
          <a:xfrm>
            <a:off x="1341" y="-16908"/>
            <a:ext cx="974000" cy="1240227"/>
          </a:xfrm>
          <a:prstGeom prst="rect">
            <a:avLst/>
          </a:prstGeom>
          <a:noFill/>
          <a:ln>
            <a:noFill/>
          </a:ln>
        </p:spPr>
      </p:pic>
      <p:pic>
        <p:nvPicPr>
          <p:cNvPr id="122" name="Google Shape;122;p19"/>
          <p:cNvPicPr preferRelativeResize="0"/>
          <p:nvPr/>
        </p:nvPicPr>
        <p:blipFill rotWithShape="1">
          <a:blip r:embed="rId3">
            <a:alphaModFix/>
          </a:blip>
          <a:srcRect/>
          <a:stretch/>
        </p:blipFill>
        <p:spPr>
          <a:xfrm>
            <a:off x="1200083" y="100562"/>
            <a:ext cx="1022195" cy="1022195"/>
          </a:xfrm>
          <a:prstGeom prst="rect">
            <a:avLst/>
          </a:prstGeom>
          <a:noFill/>
          <a:ln>
            <a:noFill/>
          </a:ln>
        </p:spPr>
      </p:pic>
    </p:spTree>
    <p:extLst>
      <p:ext uri="{BB962C8B-B14F-4D97-AF65-F5344CB8AC3E}">
        <p14:creationId xmlns:p14="http://schemas.microsoft.com/office/powerpoint/2010/main" val="6293373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123"/>
        <p:cNvGrpSpPr/>
        <p:nvPr/>
      </p:nvGrpSpPr>
      <p:grpSpPr>
        <a:xfrm>
          <a:off x="0" y="0"/>
          <a:ext cx="0" cy="0"/>
          <a:chOff x="0" y="0"/>
          <a:chExt cx="0" cy="0"/>
        </a:xfrm>
      </p:grpSpPr>
      <p:sp>
        <p:nvSpPr>
          <p:cNvPr id="124" name="Google Shape;124;p20"/>
          <p:cNvSpPr/>
          <p:nvPr/>
        </p:nvSpPr>
        <p:spPr>
          <a:xfrm>
            <a:off x="0" y="1223319"/>
            <a:ext cx="12192000" cy="5634681"/>
          </a:xfrm>
          <a:prstGeom prst="rect">
            <a:avLst/>
          </a:prstGeom>
          <a:solidFill>
            <a:srgbClr val="66DB5D">
              <a:alpha val="3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5" name="Google Shape;125;p20"/>
          <p:cNvSpPr/>
          <p:nvPr/>
        </p:nvSpPr>
        <p:spPr>
          <a:xfrm>
            <a:off x="906397" y="0"/>
            <a:ext cx="11285603" cy="1223319"/>
          </a:xfrm>
          <a:prstGeom prst="rect">
            <a:avLst/>
          </a:prstGeom>
          <a:solidFill>
            <a:srgbClr val="66DB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6" name="Google Shape;126;p20"/>
          <p:cNvSpPr txBox="1">
            <a:spLocks noGrp="1"/>
          </p:cNvSpPr>
          <p:nvPr>
            <p:ph type="body" idx="1"/>
          </p:nvPr>
        </p:nvSpPr>
        <p:spPr>
          <a:xfrm>
            <a:off x="838201" y="1754659"/>
            <a:ext cx="763853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20"/>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8" name="Google Shape;128;p20"/>
          <p:cNvPicPr preferRelativeResize="0"/>
          <p:nvPr/>
        </p:nvPicPr>
        <p:blipFill rotWithShape="1">
          <a:blip r:embed="rId2">
            <a:alphaModFix/>
          </a:blip>
          <a:srcRect/>
          <a:stretch/>
        </p:blipFill>
        <p:spPr>
          <a:xfrm>
            <a:off x="0" y="0"/>
            <a:ext cx="907831" cy="1223319"/>
          </a:xfrm>
          <a:prstGeom prst="rect">
            <a:avLst/>
          </a:prstGeom>
          <a:noFill/>
          <a:ln>
            <a:noFill/>
          </a:ln>
        </p:spPr>
      </p:pic>
      <p:pic>
        <p:nvPicPr>
          <p:cNvPr id="129" name="Google Shape;129;p20"/>
          <p:cNvPicPr preferRelativeResize="0"/>
          <p:nvPr/>
        </p:nvPicPr>
        <p:blipFill rotWithShape="1">
          <a:blip r:embed="rId3">
            <a:alphaModFix/>
          </a:blip>
          <a:srcRect/>
          <a:stretch/>
        </p:blipFill>
        <p:spPr>
          <a:xfrm>
            <a:off x="1186960" y="87439"/>
            <a:ext cx="1035318" cy="1035318"/>
          </a:xfrm>
          <a:prstGeom prst="rect">
            <a:avLst/>
          </a:prstGeom>
          <a:noFill/>
          <a:ln>
            <a:noFill/>
          </a:ln>
        </p:spPr>
      </p:pic>
    </p:spTree>
    <p:extLst>
      <p:ext uri="{BB962C8B-B14F-4D97-AF65-F5344CB8AC3E}">
        <p14:creationId xmlns:p14="http://schemas.microsoft.com/office/powerpoint/2010/main" val="35463404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130"/>
        <p:cNvGrpSpPr/>
        <p:nvPr/>
      </p:nvGrpSpPr>
      <p:grpSpPr>
        <a:xfrm>
          <a:off x="0" y="0"/>
          <a:ext cx="0" cy="0"/>
          <a:chOff x="0" y="0"/>
          <a:chExt cx="0" cy="0"/>
        </a:xfrm>
      </p:grpSpPr>
      <p:sp>
        <p:nvSpPr>
          <p:cNvPr id="131" name="Google Shape;131;p21"/>
          <p:cNvSpPr/>
          <p:nvPr/>
        </p:nvSpPr>
        <p:spPr>
          <a:xfrm>
            <a:off x="0" y="1223319"/>
            <a:ext cx="12192000" cy="5634681"/>
          </a:xfrm>
          <a:prstGeom prst="rect">
            <a:avLst/>
          </a:prstGeom>
          <a:solidFill>
            <a:srgbClr val="63D1E3">
              <a:alpha val="3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2" name="Google Shape;132;p21"/>
          <p:cNvSpPr/>
          <p:nvPr/>
        </p:nvSpPr>
        <p:spPr>
          <a:xfrm>
            <a:off x="906397" y="0"/>
            <a:ext cx="11285603" cy="1223319"/>
          </a:xfrm>
          <a:prstGeom prst="rect">
            <a:avLst/>
          </a:prstGeom>
          <a:solidFill>
            <a:srgbClr val="63D1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3" name="Google Shape;133;p21"/>
          <p:cNvSpPr txBox="1">
            <a:spLocks noGrp="1"/>
          </p:cNvSpPr>
          <p:nvPr>
            <p:ph type="body" idx="1"/>
          </p:nvPr>
        </p:nvSpPr>
        <p:spPr>
          <a:xfrm>
            <a:off x="838201" y="1754659"/>
            <a:ext cx="763853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21"/>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35" name="Google Shape;135;p21"/>
          <p:cNvPicPr preferRelativeResize="0"/>
          <p:nvPr/>
        </p:nvPicPr>
        <p:blipFill rotWithShape="1">
          <a:blip r:embed="rId2">
            <a:alphaModFix/>
          </a:blip>
          <a:srcRect/>
          <a:stretch/>
        </p:blipFill>
        <p:spPr>
          <a:xfrm>
            <a:off x="3533" y="0"/>
            <a:ext cx="919107" cy="1223319"/>
          </a:xfrm>
          <a:prstGeom prst="rect">
            <a:avLst/>
          </a:prstGeom>
          <a:noFill/>
          <a:ln>
            <a:noFill/>
          </a:ln>
        </p:spPr>
      </p:pic>
      <p:pic>
        <p:nvPicPr>
          <p:cNvPr id="136" name="Google Shape;136;p21"/>
          <p:cNvPicPr preferRelativeResize="0"/>
          <p:nvPr/>
        </p:nvPicPr>
        <p:blipFill rotWithShape="1">
          <a:blip r:embed="rId3">
            <a:alphaModFix/>
          </a:blip>
          <a:srcRect/>
          <a:stretch/>
        </p:blipFill>
        <p:spPr>
          <a:xfrm>
            <a:off x="1186960" y="87439"/>
            <a:ext cx="1035318" cy="1035318"/>
          </a:xfrm>
          <a:prstGeom prst="rect">
            <a:avLst/>
          </a:prstGeom>
          <a:noFill/>
          <a:ln>
            <a:noFill/>
          </a:ln>
        </p:spPr>
      </p:pic>
    </p:spTree>
    <p:extLst>
      <p:ext uri="{BB962C8B-B14F-4D97-AF65-F5344CB8AC3E}">
        <p14:creationId xmlns:p14="http://schemas.microsoft.com/office/powerpoint/2010/main" val="33328569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137"/>
        <p:cNvGrpSpPr/>
        <p:nvPr/>
      </p:nvGrpSpPr>
      <p:grpSpPr>
        <a:xfrm>
          <a:off x="0" y="0"/>
          <a:ext cx="0" cy="0"/>
          <a:chOff x="0" y="0"/>
          <a:chExt cx="0" cy="0"/>
        </a:xfrm>
      </p:grpSpPr>
      <p:sp>
        <p:nvSpPr>
          <p:cNvPr id="138" name="Google Shape;138;p22"/>
          <p:cNvSpPr/>
          <p:nvPr/>
        </p:nvSpPr>
        <p:spPr>
          <a:xfrm>
            <a:off x="0" y="1223319"/>
            <a:ext cx="12192000" cy="5634681"/>
          </a:xfrm>
          <a:prstGeom prst="rect">
            <a:avLst/>
          </a:prstGeom>
          <a:solidFill>
            <a:srgbClr val="1C579E">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9" name="Google Shape;139;p22"/>
          <p:cNvSpPr/>
          <p:nvPr/>
        </p:nvSpPr>
        <p:spPr>
          <a:xfrm>
            <a:off x="906397" y="0"/>
            <a:ext cx="11285603" cy="1223319"/>
          </a:xfrm>
          <a:prstGeom prst="rect">
            <a:avLst/>
          </a:prstGeom>
          <a:solidFill>
            <a:srgbClr val="1C57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p22"/>
          <p:cNvSpPr txBox="1">
            <a:spLocks noGrp="1"/>
          </p:cNvSpPr>
          <p:nvPr>
            <p:ph type="body" idx="1"/>
          </p:nvPr>
        </p:nvSpPr>
        <p:spPr>
          <a:xfrm>
            <a:off x="838201" y="1754659"/>
            <a:ext cx="763853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22"/>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42" name="Google Shape;142;p22"/>
          <p:cNvPicPr preferRelativeResize="0"/>
          <p:nvPr/>
        </p:nvPicPr>
        <p:blipFill rotWithShape="1">
          <a:blip r:embed="rId2">
            <a:alphaModFix/>
          </a:blip>
          <a:srcRect/>
          <a:stretch/>
        </p:blipFill>
        <p:spPr>
          <a:xfrm>
            <a:off x="0" y="0"/>
            <a:ext cx="903078" cy="1223319"/>
          </a:xfrm>
          <a:prstGeom prst="rect">
            <a:avLst/>
          </a:prstGeom>
          <a:noFill/>
          <a:ln>
            <a:noFill/>
          </a:ln>
        </p:spPr>
      </p:pic>
      <p:pic>
        <p:nvPicPr>
          <p:cNvPr id="143" name="Google Shape;143;p22"/>
          <p:cNvPicPr preferRelativeResize="0"/>
          <p:nvPr/>
        </p:nvPicPr>
        <p:blipFill rotWithShape="1">
          <a:blip r:embed="rId3">
            <a:alphaModFix/>
          </a:blip>
          <a:srcRect/>
          <a:stretch/>
        </p:blipFill>
        <p:spPr>
          <a:xfrm>
            <a:off x="1183641" y="87439"/>
            <a:ext cx="1035318" cy="1035318"/>
          </a:xfrm>
          <a:prstGeom prst="rect">
            <a:avLst/>
          </a:prstGeom>
          <a:noFill/>
          <a:ln>
            <a:noFill/>
          </a:ln>
        </p:spPr>
      </p:pic>
    </p:spTree>
    <p:extLst>
      <p:ext uri="{BB962C8B-B14F-4D97-AF65-F5344CB8AC3E}">
        <p14:creationId xmlns:p14="http://schemas.microsoft.com/office/powerpoint/2010/main" val="37939340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144"/>
        <p:cNvGrpSpPr/>
        <p:nvPr/>
      </p:nvGrpSpPr>
      <p:grpSpPr>
        <a:xfrm>
          <a:off x="0" y="0"/>
          <a:ext cx="0" cy="0"/>
          <a:chOff x="0" y="0"/>
          <a:chExt cx="0" cy="0"/>
        </a:xfrm>
      </p:grpSpPr>
      <p:sp>
        <p:nvSpPr>
          <p:cNvPr id="145" name="Google Shape;145;p23"/>
          <p:cNvSpPr/>
          <p:nvPr/>
        </p:nvSpPr>
        <p:spPr>
          <a:xfrm>
            <a:off x="0" y="1223319"/>
            <a:ext cx="12192000" cy="5634681"/>
          </a:xfrm>
          <a:prstGeom prst="rect">
            <a:avLst/>
          </a:prstGeom>
          <a:solidFill>
            <a:srgbClr val="8E39AC">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6" name="Google Shape;146;p23"/>
          <p:cNvSpPr/>
          <p:nvPr/>
        </p:nvSpPr>
        <p:spPr>
          <a:xfrm>
            <a:off x="906397" y="0"/>
            <a:ext cx="11285603" cy="1223319"/>
          </a:xfrm>
          <a:prstGeom prst="rect">
            <a:avLst/>
          </a:prstGeom>
          <a:solidFill>
            <a:srgbClr val="8E39A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7" name="Google Shape;147;p23"/>
          <p:cNvSpPr txBox="1">
            <a:spLocks noGrp="1"/>
          </p:cNvSpPr>
          <p:nvPr>
            <p:ph type="body" idx="1"/>
          </p:nvPr>
        </p:nvSpPr>
        <p:spPr>
          <a:xfrm>
            <a:off x="838201" y="1754659"/>
            <a:ext cx="763853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23"/>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49" name="Google Shape;149;p23"/>
          <p:cNvPicPr preferRelativeResize="0"/>
          <p:nvPr/>
        </p:nvPicPr>
        <p:blipFill rotWithShape="1">
          <a:blip r:embed="rId2">
            <a:alphaModFix/>
          </a:blip>
          <a:srcRect/>
          <a:stretch/>
        </p:blipFill>
        <p:spPr>
          <a:xfrm>
            <a:off x="-38113" y="0"/>
            <a:ext cx="991532" cy="1223319"/>
          </a:xfrm>
          <a:prstGeom prst="rect">
            <a:avLst/>
          </a:prstGeom>
          <a:noFill/>
          <a:ln>
            <a:noFill/>
          </a:ln>
        </p:spPr>
      </p:pic>
      <p:pic>
        <p:nvPicPr>
          <p:cNvPr id="150" name="Google Shape;150;p23"/>
          <p:cNvPicPr preferRelativeResize="0"/>
          <p:nvPr/>
        </p:nvPicPr>
        <p:blipFill rotWithShape="1">
          <a:blip r:embed="rId3">
            <a:alphaModFix/>
          </a:blip>
          <a:srcRect/>
          <a:stretch/>
        </p:blipFill>
        <p:spPr>
          <a:xfrm>
            <a:off x="1183641" y="87439"/>
            <a:ext cx="1035318" cy="1035318"/>
          </a:xfrm>
          <a:prstGeom prst="rect">
            <a:avLst/>
          </a:prstGeom>
          <a:noFill/>
          <a:ln>
            <a:noFill/>
          </a:ln>
        </p:spPr>
      </p:pic>
    </p:spTree>
    <p:extLst>
      <p:ext uri="{BB962C8B-B14F-4D97-AF65-F5344CB8AC3E}">
        <p14:creationId xmlns:p14="http://schemas.microsoft.com/office/powerpoint/2010/main" val="1827881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44DCE43-2DFA-E842-B0F4-5176B7655206}"/>
              </a:ext>
            </a:extLst>
          </p:cNvPr>
          <p:cNvSpPr/>
          <p:nvPr userDrawn="1"/>
        </p:nvSpPr>
        <p:spPr>
          <a:xfrm>
            <a:off x="357240" y="820648"/>
            <a:ext cx="2584271" cy="496388"/>
          </a:xfrm>
          <a:prstGeom prst="rect">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115D5DEB-60AE-584C-81EA-4C8C935A0F28}"/>
              </a:ext>
            </a:extLst>
          </p:cNvPr>
          <p:cNvSpPr/>
          <p:nvPr userDrawn="1"/>
        </p:nvSpPr>
        <p:spPr>
          <a:xfrm>
            <a:off x="0" y="1317036"/>
            <a:ext cx="2941511" cy="2462650"/>
          </a:xfrm>
          <a:prstGeom prst="rect">
            <a:avLst/>
          </a:prstGeom>
          <a:solidFill>
            <a:srgbClr val="FF99C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a:extLst>
              <a:ext uri="{FF2B5EF4-FFF2-40B4-BE49-F238E27FC236}">
                <a16:creationId xmlns:a16="http://schemas.microsoft.com/office/drawing/2014/main" id="{4ECCD058-7248-A24C-BC38-67F18F0FA246}"/>
              </a:ext>
            </a:extLst>
          </p:cNvPr>
          <p:cNvSpPr/>
          <p:nvPr userDrawn="1"/>
        </p:nvSpPr>
        <p:spPr>
          <a:xfrm>
            <a:off x="3083495" y="1317036"/>
            <a:ext cx="2944800" cy="2462651"/>
          </a:xfrm>
          <a:prstGeom prst="rect">
            <a:avLst/>
          </a:prstGeom>
          <a:solidFill>
            <a:srgbClr val="E01D6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634DC3-8883-594B-B632-DFA8DCFA7C59}"/>
              </a:ext>
            </a:extLst>
          </p:cNvPr>
          <p:cNvSpPr/>
          <p:nvPr userDrawn="1"/>
        </p:nvSpPr>
        <p:spPr>
          <a:xfrm>
            <a:off x="6166992" y="1317035"/>
            <a:ext cx="2941511" cy="2462652"/>
          </a:xfrm>
          <a:prstGeom prst="rect">
            <a:avLst/>
          </a:prstGeom>
          <a:solidFill>
            <a:srgbClr val="F3660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055F7C7-0A13-3347-A1A0-C9B5B4F51027}"/>
              </a:ext>
            </a:extLst>
          </p:cNvPr>
          <p:cNvSpPr/>
          <p:nvPr userDrawn="1"/>
        </p:nvSpPr>
        <p:spPr>
          <a:xfrm>
            <a:off x="9250489" y="1315861"/>
            <a:ext cx="2941511" cy="2463826"/>
          </a:xfrm>
          <a:prstGeom prst="rect">
            <a:avLst/>
          </a:prstGeom>
          <a:solidFill>
            <a:srgbClr val="F9CC0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0F623C7-DED5-AC4D-A627-985DFD8C0212}"/>
              </a:ext>
            </a:extLst>
          </p:cNvPr>
          <p:cNvSpPr/>
          <p:nvPr userDrawn="1"/>
        </p:nvSpPr>
        <p:spPr>
          <a:xfrm>
            <a:off x="0" y="4422651"/>
            <a:ext cx="2941511" cy="2438166"/>
          </a:xfrm>
          <a:prstGeom prst="rect">
            <a:avLst/>
          </a:prstGeom>
          <a:solidFill>
            <a:srgbClr val="66DB5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73EF7B4-2949-C940-B592-23584B133690}"/>
              </a:ext>
            </a:extLst>
          </p:cNvPr>
          <p:cNvSpPr/>
          <p:nvPr userDrawn="1"/>
        </p:nvSpPr>
        <p:spPr>
          <a:xfrm>
            <a:off x="3083495" y="4433617"/>
            <a:ext cx="2944800" cy="2427200"/>
          </a:xfrm>
          <a:prstGeom prst="rect">
            <a:avLst/>
          </a:prstGeom>
          <a:solidFill>
            <a:srgbClr val="63D1E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A594376-31D4-3340-A2F2-4699EFFAA1FA}"/>
              </a:ext>
            </a:extLst>
          </p:cNvPr>
          <p:cNvSpPr/>
          <p:nvPr userDrawn="1"/>
        </p:nvSpPr>
        <p:spPr>
          <a:xfrm>
            <a:off x="6166992" y="4417153"/>
            <a:ext cx="2941511" cy="2443664"/>
          </a:xfrm>
          <a:prstGeom prst="rect">
            <a:avLst/>
          </a:prstGeom>
          <a:solidFill>
            <a:srgbClr val="1C579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7CD3B9D-D561-AE46-BADD-893F3989201E}"/>
              </a:ext>
            </a:extLst>
          </p:cNvPr>
          <p:cNvSpPr/>
          <p:nvPr userDrawn="1"/>
        </p:nvSpPr>
        <p:spPr>
          <a:xfrm>
            <a:off x="9250489" y="4417153"/>
            <a:ext cx="2941511" cy="2443663"/>
          </a:xfrm>
          <a:prstGeom prst="rect">
            <a:avLst/>
          </a:prstGeom>
          <a:solidFill>
            <a:srgbClr val="8E39A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F02E4E63-E737-7A44-8B95-A21032983E25}"/>
              </a:ext>
            </a:extLst>
          </p:cNvPr>
          <p:cNvSpPr>
            <a:spLocks noGrp="1"/>
          </p:cNvSpPr>
          <p:nvPr>
            <p:ph type="title" hasCustomPrompt="1"/>
          </p:nvPr>
        </p:nvSpPr>
        <p:spPr>
          <a:xfrm>
            <a:off x="838200" y="69574"/>
            <a:ext cx="11078817" cy="732389"/>
          </a:xfrm>
        </p:spPr>
        <p:txBody>
          <a:bodyPr anchor="ctr"/>
          <a:lstStyle/>
          <a:p>
            <a:r>
              <a:rPr lang="en-US" dirty="0"/>
              <a:t>THE 8 TRANSITION TO ADULTHOOD PILLARS</a:t>
            </a:r>
          </a:p>
        </p:txBody>
      </p:sp>
      <p:pic>
        <p:nvPicPr>
          <p:cNvPr id="20" name="Picture 19">
            <a:extLst>
              <a:ext uri="{FF2B5EF4-FFF2-40B4-BE49-F238E27FC236}">
                <a16:creationId xmlns:a16="http://schemas.microsoft.com/office/drawing/2014/main" id="{FBB6D56D-576F-1443-A3C9-3D60A0FBEE9C}"/>
              </a:ext>
            </a:extLst>
          </p:cNvPr>
          <p:cNvPicPr>
            <a:picLocks noChangeAspect="1"/>
          </p:cNvPicPr>
          <p:nvPr userDrawn="1"/>
        </p:nvPicPr>
        <p:blipFill>
          <a:blip r:embed="rId2"/>
          <a:stretch>
            <a:fillRect/>
          </a:stretch>
        </p:blipFill>
        <p:spPr>
          <a:xfrm>
            <a:off x="0" y="834887"/>
            <a:ext cx="357240" cy="482149"/>
          </a:xfrm>
          <a:prstGeom prst="rect">
            <a:avLst/>
          </a:prstGeom>
        </p:spPr>
      </p:pic>
      <p:sp>
        <p:nvSpPr>
          <p:cNvPr id="23" name="Rectangle 22">
            <a:extLst>
              <a:ext uri="{FF2B5EF4-FFF2-40B4-BE49-F238E27FC236}">
                <a16:creationId xmlns:a16="http://schemas.microsoft.com/office/drawing/2014/main" id="{96F8F747-40E6-464C-8165-C1275CE8A224}"/>
              </a:ext>
            </a:extLst>
          </p:cNvPr>
          <p:cNvSpPr/>
          <p:nvPr userDrawn="1"/>
        </p:nvSpPr>
        <p:spPr>
          <a:xfrm>
            <a:off x="3422471" y="821824"/>
            <a:ext cx="2602535" cy="495212"/>
          </a:xfrm>
          <a:prstGeom prst="rect">
            <a:avLst/>
          </a:prstGeom>
          <a:solidFill>
            <a:srgbClr val="E01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61B3466-33D6-C944-8022-AC02779D0A65}"/>
              </a:ext>
            </a:extLst>
          </p:cNvPr>
          <p:cNvSpPr/>
          <p:nvPr userDrawn="1"/>
        </p:nvSpPr>
        <p:spPr>
          <a:xfrm>
            <a:off x="6535048" y="834887"/>
            <a:ext cx="2573456" cy="482149"/>
          </a:xfrm>
          <a:prstGeom prst="rect">
            <a:avLst/>
          </a:prstGeom>
          <a:solidFill>
            <a:srgbClr val="F36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94D5382-13E3-A74D-B543-6C7BACB67330}"/>
              </a:ext>
            </a:extLst>
          </p:cNvPr>
          <p:cNvSpPr/>
          <p:nvPr userDrawn="1"/>
        </p:nvSpPr>
        <p:spPr>
          <a:xfrm>
            <a:off x="9618544" y="834887"/>
            <a:ext cx="2573456" cy="482149"/>
          </a:xfrm>
          <a:prstGeom prst="rect">
            <a:avLst/>
          </a:prstGeom>
          <a:solidFill>
            <a:srgbClr val="F9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644EE63-5ABF-2341-9D01-99AC7C927466}"/>
              </a:ext>
            </a:extLst>
          </p:cNvPr>
          <p:cNvSpPr/>
          <p:nvPr userDrawn="1"/>
        </p:nvSpPr>
        <p:spPr>
          <a:xfrm>
            <a:off x="357240" y="3916017"/>
            <a:ext cx="2584271" cy="509451"/>
          </a:xfrm>
          <a:prstGeom prst="rect">
            <a:avLst/>
          </a:prstGeom>
          <a:solidFill>
            <a:srgbClr val="66DB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1CD2474-AA1C-5C42-8038-03DACE327E0C}"/>
              </a:ext>
            </a:extLst>
          </p:cNvPr>
          <p:cNvSpPr/>
          <p:nvPr userDrawn="1"/>
        </p:nvSpPr>
        <p:spPr>
          <a:xfrm>
            <a:off x="3466256" y="3913200"/>
            <a:ext cx="2558749" cy="509451"/>
          </a:xfrm>
          <a:prstGeom prst="rect">
            <a:avLst/>
          </a:prstGeom>
          <a:solidFill>
            <a:srgbClr val="63D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947A1B5-394A-4845-B8B2-EDF49C0AA9E8}"/>
              </a:ext>
            </a:extLst>
          </p:cNvPr>
          <p:cNvSpPr/>
          <p:nvPr userDrawn="1"/>
        </p:nvSpPr>
        <p:spPr>
          <a:xfrm>
            <a:off x="6535048" y="3902954"/>
            <a:ext cx="2573455" cy="506634"/>
          </a:xfrm>
          <a:prstGeom prst="rect">
            <a:avLst/>
          </a:prstGeom>
          <a:solidFill>
            <a:srgbClr val="1C57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5DE2A34-5F93-054C-89B2-782C5C8AFEFA}"/>
              </a:ext>
            </a:extLst>
          </p:cNvPr>
          <p:cNvSpPr/>
          <p:nvPr userDrawn="1"/>
        </p:nvSpPr>
        <p:spPr>
          <a:xfrm>
            <a:off x="9648026" y="3916017"/>
            <a:ext cx="2547261" cy="506634"/>
          </a:xfrm>
          <a:prstGeom prst="rect">
            <a:avLst/>
          </a:prstGeom>
          <a:solidFill>
            <a:srgbClr val="8E39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97AB267-7630-F44C-A3AB-1FA45483F960}"/>
              </a:ext>
            </a:extLst>
          </p:cNvPr>
          <p:cNvPicPr>
            <a:picLocks noChangeAspect="1"/>
          </p:cNvPicPr>
          <p:nvPr userDrawn="1"/>
        </p:nvPicPr>
        <p:blipFill>
          <a:blip r:embed="rId3"/>
          <a:stretch>
            <a:fillRect/>
          </a:stretch>
        </p:blipFill>
        <p:spPr>
          <a:xfrm>
            <a:off x="3081253" y="831931"/>
            <a:ext cx="357241" cy="488062"/>
          </a:xfrm>
          <a:prstGeom prst="rect">
            <a:avLst/>
          </a:prstGeom>
        </p:spPr>
      </p:pic>
      <p:pic>
        <p:nvPicPr>
          <p:cNvPr id="31" name="Picture 30">
            <a:extLst>
              <a:ext uri="{FF2B5EF4-FFF2-40B4-BE49-F238E27FC236}">
                <a16:creationId xmlns:a16="http://schemas.microsoft.com/office/drawing/2014/main" id="{A8781C9A-8040-9940-9517-D62599498877}"/>
              </a:ext>
            </a:extLst>
          </p:cNvPr>
          <p:cNvPicPr>
            <a:picLocks noChangeAspect="1"/>
          </p:cNvPicPr>
          <p:nvPr userDrawn="1"/>
        </p:nvPicPr>
        <p:blipFill>
          <a:blip r:embed="rId4"/>
          <a:stretch>
            <a:fillRect/>
          </a:stretch>
        </p:blipFill>
        <p:spPr>
          <a:xfrm>
            <a:off x="6163702" y="829263"/>
            <a:ext cx="371346" cy="493397"/>
          </a:xfrm>
          <a:prstGeom prst="rect">
            <a:avLst/>
          </a:prstGeom>
        </p:spPr>
      </p:pic>
      <p:pic>
        <p:nvPicPr>
          <p:cNvPr id="32" name="Picture 31">
            <a:extLst>
              <a:ext uri="{FF2B5EF4-FFF2-40B4-BE49-F238E27FC236}">
                <a16:creationId xmlns:a16="http://schemas.microsoft.com/office/drawing/2014/main" id="{F69FDC5D-CC50-064A-8843-BE88683053E3}"/>
              </a:ext>
            </a:extLst>
          </p:cNvPr>
          <p:cNvPicPr>
            <a:picLocks noChangeAspect="1"/>
          </p:cNvPicPr>
          <p:nvPr userDrawn="1"/>
        </p:nvPicPr>
        <p:blipFill>
          <a:blip r:embed="rId5"/>
          <a:stretch>
            <a:fillRect/>
          </a:stretch>
        </p:blipFill>
        <p:spPr>
          <a:xfrm>
            <a:off x="9253776" y="846197"/>
            <a:ext cx="368022" cy="468615"/>
          </a:xfrm>
          <a:prstGeom prst="rect">
            <a:avLst/>
          </a:prstGeom>
        </p:spPr>
      </p:pic>
      <p:pic>
        <p:nvPicPr>
          <p:cNvPr id="33" name="Picture 32">
            <a:extLst>
              <a:ext uri="{FF2B5EF4-FFF2-40B4-BE49-F238E27FC236}">
                <a16:creationId xmlns:a16="http://schemas.microsoft.com/office/drawing/2014/main" id="{9A5C36C0-04E8-7544-8660-7348B75D7A76}"/>
              </a:ext>
            </a:extLst>
          </p:cNvPr>
          <p:cNvPicPr>
            <a:picLocks noChangeAspect="1"/>
          </p:cNvPicPr>
          <p:nvPr userDrawn="1"/>
        </p:nvPicPr>
        <p:blipFill>
          <a:blip r:embed="rId6"/>
          <a:stretch>
            <a:fillRect/>
          </a:stretch>
        </p:blipFill>
        <p:spPr>
          <a:xfrm>
            <a:off x="0" y="3913200"/>
            <a:ext cx="378066" cy="509451"/>
          </a:xfrm>
          <a:prstGeom prst="rect">
            <a:avLst/>
          </a:prstGeom>
        </p:spPr>
      </p:pic>
      <p:pic>
        <p:nvPicPr>
          <p:cNvPr id="34" name="Picture 33">
            <a:extLst>
              <a:ext uri="{FF2B5EF4-FFF2-40B4-BE49-F238E27FC236}">
                <a16:creationId xmlns:a16="http://schemas.microsoft.com/office/drawing/2014/main" id="{84030AA2-2D52-1B47-A718-61D835CC939B}"/>
              </a:ext>
            </a:extLst>
          </p:cNvPr>
          <p:cNvPicPr>
            <a:picLocks noChangeAspect="1"/>
          </p:cNvPicPr>
          <p:nvPr userDrawn="1"/>
        </p:nvPicPr>
        <p:blipFill>
          <a:blip r:embed="rId7"/>
          <a:stretch>
            <a:fillRect/>
          </a:stretch>
        </p:blipFill>
        <p:spPr>
          <a:xfrm>
            <a:off x="3083495" y="3924166"/>
            <a:ext cx="382762" cy="509451"/>
          </a:xfrm>
          <a:prstGeom prst="rect">
            <a:avLst/>
          </a:prstGeom>
        </p:spPr>
      </p:pic>
      <p:pic>
        <p:nvPicPr>
          <p:cNvPr id="35" name="Picture 34">
            <a:extLst>
              <a:ext uri="{FF2B5EF4-FFF2-40B4-BE49-F238E27FC236}">
                <a16:creationId xmlns:a16="http://schemas.microsoft.com/office/drawing/2014/main" id="{1E3A2C57-0153-3749-814E-755F31DD6719}"/>
              </a:ext>
            </a:extLst>
          </p:cNvPr>
          <p:cNvPicPr>
            <a:picLocks noChangeAspect="1"/>
          </p:cNvPicPr>
          <p:nvPr userDrawn="1"/>
        </p:nvPicPr>
        <p:blipFill>
          <a:blip r:embed="rId8"/>
          <a:stretch>
            <a:fillRect/>
          </a:stretch>
        </p:blipFill>
        <p:spPr>
          <a:xfrm>
            <a:off x="6170279" y="3910519"/>
            <a:ext cx="378066" cy="512132"/>
          </a:xfrm>
          <a:prstGeom prst="rect">
            <a:avLst/>
          </a:prstGeom>
        </p:spPr>
      </p:pic>
      <p:pic>
        <p:nvPicPr>
          <p:cNvPr id="36" name="Picture 35">
            <a:extLst>
              <a:ext uri="{FF2B5EF4-FFF2-40B4-BE49-F238E27FC236}">
                <a16:creationId xmlns:a16="http://schemas.microsoft.com/office/drawing/2014/main" id="{D47A3C6F-2277-C54A-98D1-1CAF0E9B5753}"/>
              </a:ext>
            </a:extLst>
          </p:cNvPr>
          <p:cNvPicPr>
            <a:picLocks noChangeAspect="1"/>
          </p:cNvPicPr>
          <p:nvPr userDrawn="1"/>
        </p:nvPicPr>
        <p:blipFill>
          <a:blip r:embed="rId9"/>
          <a:stretch>
            <a:fillRect/>
          </a:stretch>
        </p:blipFill>
        <p:spPr>
          <a:xfrm>
            <a:off x="9254579" y="3936180"/>
            <a:ext cx="393447" cy="485422"/>
          </a:xfrm>
          <a:prstGeom prst="rect">
            <a:avLst/>
          </a:prstGeom>
        </p:spPr>
      </p:pic>
      <p:sp>
        <p:nvSpPr>
          <p:cNvPr id="40" name="Text Placeholder 39">
            <a:extLst>
              <a:ext uri="{FF2B5EF4-FFF2-40B4-BE49-F238E27FC236}">
                <a16:creationId xmlns:a16="http://schemas.microsoft.com/office/drawing/2014/main" id="{D695CF4A-84C0-C14C-B1B8-58175D49BE64}"/>
              </a:ext>
            </a:extLst>
          </p:cNvPr>
          <p:cNvSpPr>
            <a:spLocks noGrp="1"/>
          </p:cNvSpPr>
          <p:nvPr>
            <p:ph type="body" sz="quarter" idx="12" hasCustomPrompt="1"/>
          </p:nvPr>
        </p:nvSpPr>
        <p:spPr>
          <a:xfrm>
            <a:off x="189033" y="1543625"/>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1" name="Text Placeholder 39">
            <a:extLst>
              <a:ext uri="{FF2B5EF4-FFF2-40B4-BE49-F238E27FC236}">
                <a16:creationId xmlns:a16="http://schemas.microsoft.com/office/drawing/2014/main" id="{0A51C937-3026-A64D-928E-E20E761F1A27}"/>
              </a:ext>
            </a:extLst>
          </p:cNvPr>
          <p:cNvSpPr>
            <a:spLocks noGrp="1"/>
          </p:cNvSpPr>
          <p:nvPr>
            <p:ph type="body" sz="quarter" idx="13" hasCustomPrompt="1"/>
          </p:nvPr>
        </p:nvSpPr>
        <p:spPr>
          <a:xfrm>
            <a:off x="479834" y="818425"/>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42" name="Text Placeholder 39">
            <a:extLst>
              <a:ext uri="{FF2B5EF4-FFF2-40B4-BE49-F238E27FC236}">
                <a16:creationId xmlns:a16="http://schemas.microsoft.com/office/drawing/2014/main" id="{1A78A17B-F30B-3546-9744-DB8D826EBF9F}"/>
              </a:ext>
            </a:extLst>
          </p:cNvPr>
          <p:cNvSpPr>
            <a:spLocks noGrp="1"/>
          </p:cNvSpPr>
          <p:nvPr>
            <p:ph type="body" sz="quarter" idx="14" hasCustomPrompt="1"/>
          </p:nvPr>
        </p:nvSpPr>
        <p:spPr>
          <a:xfrm>
            <a:off x="3584943" y="813855"/>
            <a:ext cx="2277589" cy="482149"/>
          </a:xfrm>
        </p:spPr>
        <p:txBody>
          <a:bodyPr anchor="ctr">
            <a:normAutofit/>
          </a:bodyPr>
          <a:lstStyle>
            <a:lvl1pPr marL="0" indent="0">
              <a:buFont typeface="Arial" panose="020B0604020202020204" pitchFamily="34" charset="0"/>
              <a:buNone/>
              <a:defRPr sz="1450" b="1">
                <a:solidFill>
                  <a:schemeClr val="bg1"/>
                </a:solidFill>
              </a:defRPr>
            </a:lvl1pPr>
          </a:lstStyle>
          <a:p>
            <a:pPr lvl="0"/>
            <a:r>
              <a:rPr lang="en-US" dirty="0"/>
              <a:t>Pillar title</a:t>
            </a:r>
          </a:p>
        </p:txBody>
      </p:sp>
      <p:sp>
        <p:nvSpPr>
          <p:cNvPr id="43" name="Text Placeholder 39">
            <a:extLst>
              <a:ext uri="{FF2B5EF4-FFF2-40B4-BE49-F238E27FC236}">
                <a16:creationId xmlns:a16="http://schemas.microsoft.com/office/drawing/2014/main" id="{1C8559D3-57C1-644C-BBCC-B11AF9B5E20E}"/>
              </a:ext>
            </a:extLst>
          </p:cNvPr>
          <p:cNvSpPr>
            <a:spLocks noGrp="1"/>
          </p:cNvSpPr>
          <p:nvPr>
            <p:ph type="body" sz="quarter" idx="15" hasCustomPrompt="1"/>
          </p:nvPr>
        </p:nvSpPr>
        <p:spPr>
          <a:xfrm>
            <a:off x="3282920" y="1542147"/>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4" name="Text Placeholder 39">
            <a:extLst>
              <a:ext uri="{FF2B5EF4-FFF2-40B4-BE49-F238E27FC236}">
                <a16:creationId xmlns:a16="http://schemas.microsoft.com/office/drawing/2014/main" id="{6B962364-AD61-9B4D-874C-D61765835349}"/>
              </a:ext>
            </a:extLst>
          </p:cNvPr>
          <p:cNvSpPr>
            <a:spLocks noGrp="1"/>
          </p:cNvSpPr>
          <p:nvPr>
            <p:ph type="body" sz="quarter" idx="16" hasCustomPrompt="1"/>
          </p:nvPr>
        </p:nvSpPr>
        <p:spPr>
          <a:xfrm>
            <a:off x="6349375" y="1542146"/>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5" name="Text Placeholder 39">
            <a:extLst>
              <a:ext uri="{FF2B5EF4-FFF2-40B4-BE49-F238E27FC236}">
                <a16:creationId xmlns:a16="http://schemas.microsoft.com/office/drawing/2014/main" id="{B9491CDD-A0A4-7940-B7ED-58253F439D04}"/>
              </a:ext>
            </a:extLst>
          </p:cNvPr>
          <p:cNvSpPr>
            <a:spLocks noGrp="1"/>
          </p:cNvSpPr>
          <p:nvPr>
            <p:ph type="body" sz="quarter" idx="17" hasCustomPrompt="1"/>
          </p:nvPr>
        </p:nvSpPr>
        <p:spPr>
          <a:xfrm>
            <a:off x="9451302" y="1542145"/>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6" name="Text Placeholder 39">
            <a:extLst>
              <a:ext uri="{FF2B5EF4-FFF2-40B4-BE49-F238E27FC236}">
                <a16:creationId xmlns:a16="http://schemas.microsoft.com/office/drawing/2014/main" id="{281F5DAB-9BAF-C44C-9FAA-DDCD35C25567}"/>
              </a:ext>
            </a:extLst>
          </p:cNvPr>
          <p:cNvSpPr>
            <a:spLocks noGrp="1"/>
          </p:cNvSpPr>
          <p:nvPr>
            <p:ph type="body" sz="quarter" idx="18" hasCustomPrompt="1"/>
          </p:nvPr>
        </p:nvSpPr>
        <p:spPr>
          <a:xfrm>
            <a:off x="178620" y="4642481"/>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7" name="Text Placeholder 39">
            <a:extLst>
              <a:ext uri="{FF2B5EF4-FFF2-40B4-BE49-F238E27FC236}">
                <a16:creationId xmlns:a16="http://schemas.microsoft.com/office/drawing/2014/main" id="{E70661AF-07AC-4140-880B-7CCF26D8446F}"/>
              </a:ext>
            </a:extLst>
          </p:cNvPr>
          <p:cNvSpPr>
            <a:spLocks noGrp="1"/>
          </p:cNvSpPr>
          <p:nvPr>
            <p:ph type="body" sz="quarter" idx="19" hasCustomPrompt="1"/>
          </p:nvPr>
        </p:nvSpPr>
        <p:spPr>
          <a:xfrm>
            <a:off x="3282920" y="4642481"/>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8" name="Text Placeholder 39">
            <a:extLst>
              <a:ext uri="{FF2B5EF4-FFF2-40B4-BE49-F238E27FC236}">
                <a16:creationId xmlns:a16="http://schemas.microsoft.com/office/drawing/2014/main" id="{463A20D8-9F56-284F-85F6-308AE26462BD}"/>
              </a:ext>
            </a:extLst>
          </p:cNvPr>
          <p:cNvSpPr>
            <a:spLocks noGrp="1"/>
          </p:cNvSpPr>
          <p:nvPr>
            <p:ph type="body" sz="quarter" idx="20" hasCustomPrompt="1"/>
          </p:nvPr>
        </p:nvSpPr>
        <p:spPr>
          <a:xfrm>
            <a:off x="6345911" y="4634248"/>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9" name="Text Placeholder 39">
            <a:extLst>
              <a:ext uri="{FF2B5EF4-FFF2-40B4-BE49-F238E27FC236}">
                <a16:creationId xmlns:a16="http://schemas.microsoft.com/office/drawing/2014/main" id="{934CD096-58A7-FA4F-85C8-111CB432D953}"/>
              </a:ext>
            </a:extLst>
          </p:cNvPr>
          <p:cNvSpPr>
            <a:spLocks noGrp="1"/>
          </p:cNvSpPr>
          <p:nvPr>
            <p:ph type="body" sz="quarter" idx="21" hasCustomPrompt="1"/>
          </p:nvPr>
        </p:nvSpPr>
        <p:spPr>
          <a:xfrm>
            <a:off x="9437049" y="4634248"/>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50" name="Text Placeholder 39">
            <a:extLst>
              <a:ext uri="{FF2B5EF4-FFF2-40B4-BE49-F238E27FC236}">
                <a16:creationId xmlns:a16="http://schemas.microsoft.com/office/drawing/2014/main" id="{F4604E9F-692E-DD4F-A9EE-9E8F763D0286}"/>
              </a:ext>
            </a:extLst>
          </p:cNvPr>
          <p:cNvSpPr>
            <a:spLocks noGrp="1"/>
          </p:cNvSpPr>
          <p:nvPr>
            <p:ph type="body" sz="quarter" idx="22" hasCustomPrompt="1"/>
          </p:nvPr>
        </p:nvSpPr>
        <p:spPr>
          <a:xfrm>
            <a:off x="6668438" y="833712"/>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3" name="Text Placeholder 39">
            <a:extLst>
              <a:ext uri="{FF2B5EF4-FFF2-40B4-BE49-F238E27FC236}">
                <a16:creationId xmlns:a16="http://schemas.microsoft.com/office/drawing/2014/main" id="{2C6AD6C7-3B06-A740-8F8F-D50673E0EBAD}"/>
              </a:ext>
            </a:extLst>
          </p:cNvPr>
          <p:cNvSpPr>
            <a:spLocks noGrp="1"/>
          </p:cNvSpPr>
          <p:nvPr>
            <p:ph type="body" sz="quarter" idx="23" hasCustomPrompt="1"/>
          </p:nvPr>
        </p:nvSpPr>
        <p:spPr>
          <a:xfrm>
            <a:off x="9763783" y="842646"/>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4" name="Text Placeholder 39">
            <a:extLst>
              <a:ext uri="{FF2B5EF4-FFF2-40B4-BE49-F238E27FC236}">
                <a16:creationId xmlns:a16="http://schemas.microsoft.com/office/drawing/2014/main" id="{C865E3CA-984D-3C4A-B7E6-391517AA137F}"/>
              </a:ext>
            </a:extLst>
          </p:cNvPr>
          <p:cNvSpPr>
            <a:spLocks noGrp="1"/>
          </p:cNvSpPr>
          <p:nvPr>
            <p:ph type="body" sz="quarter" idx="24" hasCustomPrompt="1"/>
          </p:nvPr>
        </p:nvSpPr>
        <p:spPr>
          <a:xfrm>
            <a:off x="9782861" y="3910519"/>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5" name="Text Placeholder 39">
            <a:extLst>
              <a:ext uri="{FF2B5EF4-FFF2-40B4-BE49-F238E27FC236}">
                <a16:creationId xmlns:a16="http://schemas.microsoft.com/office/drawing/2014/main" id="{F055D17D-80A6-3C43-90C4-4A59F9B93AED}"/>
              </a:ext>
            </a:extLst>
          </p:cNvPr>
          <p:cNvSpPr>
            <a:spLocks noGrp="1"/>
          </p:cNvSpPr>
          <p:nvPr>
            <p:ph type="body" sz="quarter" idx="25" hasCustomPrompt="1"/>
          </p:nvPr>
        </p:nvSpPr>
        <p:spPr>
          <a:xfrm>
            <a:off x="6668437" y="3895389"/>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6" name="Text Placeholder 39">
            <a:extLst>
              <a:ext uri="{FF2B5EF4-FFF2-40B4-BE49-F238E27FC236}">
                <a16:creationId xmlns:a16="http://schemas.microsoft.com/office/drawing/2014/main" id="{CC3E3906-7101-3D4A-8B33-7F99F48F1F53}"/>
              </a:ext>
            </a:extLst>
          </p:cNvPr>
          <p:cNvSpPr>
            <a:spLocks noGrp="1"/>
          </p:cNvSpPr>
          <p:nvPr>
            <p:ph type="body" sz="quarter" idx="26" hasCustomPrompt="1"/>
          </p:nvPr>
        </p:nvSpPr>
        <p:spPr>
          <a:xfrm>
            <a:off x="3599449" y="3930300"/>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7" name="Text Placeholder 39">
            <a:extLst>
              <a:ext uri="{FF2B5EF4-FFF2-40B4-BE49-F238E27FC236}">
                <a16:creationId xmlns:a16="http://schemas.microsoft.com/office/drawing/2014/main" id="{2F5B89B3-49C2-4745-B09D-CAEE376CA897}"/>
              </a:ext>
            </a:extLst>
          </p:cNvPr>
          <p:cNvSpPr>
            <a:spLocks noGrp="1"/>
          </p:cNvSpPr>
          <p:nvPr>
            <p:ph type="body" sz="quarter" idx="27" hasCustomPrompt="1"/>
          </p:nvPr>
        </p:nvSpPr>
        <p:spPr>
          <a:xfrm>
            <a:off x="498158" y="3943319"/>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Tree>
    <p:extLst>
      <p:ext uri="{BB962C8B-B14F-4D97-AF65-F5344CB8AC3E}">
        <p14:creationId xmlns:p14="http://schemas.microsoft.com/office/powerpoint/2010/main" val="1031244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A9F00-E980-D34A-8345-0A16D2580139}"/>
              </a:ext>
            </a:extLst>
          </p:cNvPr>
          <p:cNvSpPr>
            <a:spLocks noGrp="1"/>
          </p:cNvSpPr>
          <p:nvPr>
            <p:ph type="title" hasCustomPrompt="1"/>
          </p:nvPr>
        </p:nvSpPr>
        <p:spPr>
          <a:xfrm>
            <a:off x="838201" y="597372"/>
            <a:ext cx="10515599" cy="687731"/>
          </a:xfrm>
        </p:spPr>
        <p:txBody>
          <a:bodyPr/>
          <a:lstStyle>
            <a:lvl1pPr algn="ctr">
              <a:defRPr/>
            </a:lvl1pPr>
          </a:lstStyle>
          <a:p>
            <a:r>
              <a:rPr lang="en-US" dirty="0"/>
              <a:t>CLICK TO EDIT MASTER TITLE STYLE</a:t>
            </a:r>
          </a:p>
        </p:txBody>
      </p:sp>
      <p:sp>
        <p:nvSpPr>
          <p:cNvPr id="3" name="Content Placeholder 2">
            <a:extLst>
              <a:ext uri="{FF2B5EF4-FFF2-40B4-BE49-F238E27FC236}">
                <a16:creationId xmlns:a16="http://schemas.microsoft.com/office/drawing/2014/main" id="{24DC109D-1CB0-4340-8423-3FF1A99A3EDC}"/>
              </a:ext>
            </a:extLst>
          </p:cNvPr>
          <p:cNvSpPr>
            <a:spLocks noGrp="1"/>
          </p:cNvSpPr>
          <p:nvPr>
            <p:ph idx="1"/>
          </p:nvPr>
        </p:nvSpPr>
        <p:spPr>
          <a:xfrm>
            <a:off x="838200" y="1383293"/>
            <a:ext cx="10515600" cy="687731"/>
          </a:xfrm>
        </p:spPr>
        <p:txBody>
          <a:bodyPr>
            <a:normAutofit/>
          </a:bodyPr>
          <a:lstStyle>
            <a:lvl1pPr marL="0" indent="0" algn="ctr">
              <a:buNone/>
              <a:defRPr sz="2400"/>
            </a:lvl1pPr>
            <a:lvl2pPr>
              <a:defRPr sz="2400"/>
            </a:lvl2pPr>
            <a:lvl3pPr>
              <a:defRPr sz="2400"/>
            </a:lvl3pPr>
            <a:lvl4pPr>
              <a:defRPr sz="2400"/>
            </a:lvl4pPr>
            <a:lvl5pPr>
              <a:defRPr sz="2400"/>
            </a:lvl5pPr>
          </a:lstStyle>
          <a:p>
            <a:pPr lvl="0"/>
            <a:r>
              <a:rPr lang="en-US" dirty="0"/>
              <a:t>Click to edit Master text</a:t>
            </a:r>
          </a:p>
        </p:txBody>
      </p:sp>
      <p:sp>
        <p:nvSpPr>
          <p:cNvPr id="8" name="Picture Placeholder 7">
            <a:extLst>
              <a:ext uri="{FF2B5EF4-FFF2-40B4-BE49-F238E27FC236}">
                <a16:creationId xmlns:a16="http://schemas.microsoft.com/office/drawing/2014/main" id="{B7F81586-0F33-844C-8679-1612AB28E65B}"/>
              </a:ext>
            </a:extLst>
          </p:cNvPr>
          <p:cNvSpPr>
            <a:spLocks noGrp="1"/>
          </p:cNvSpPr>
          <p:nvPr>
            <p:ph type="pic" sz="quarter" idx="13"/>
          </p:nvPr>
        </p:nvSpPr>
        <p:spPr>
          <a:xfrm>
            <a:off x="838200" y="2169214"/>
            <a:ext cx="10515600" cy="4323660"/>
          </a:xfrm>
        </p:spPr>
        <p:txBody>
          <a:bodyPr/>
          <a:lstStyle>
            <a:lvl1pPr>
              <a:defRPr>
                <a:noFill/>
              </a:defRPr>
            </a:lvl1pPr>
          </a:lstStyle>
          <a:p>
            <a:endParaRPr lang="en-US" dirty="0"/>
          </a:p>
        </p:txBody>
      </p:sp>
    </p:spTree>
    <p:extLst>
      <p:ext uri="{BB962C8B-B14F-4D97-AF65-F5344CB8AC3E}">
        <p14:creationId xmlns:p14="http://schemas.microsoft.com/office/powerpoint/2010/main" val="26512764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65FC0-1197-02E0-2EA6-B7E33A371728}"/>
              </a:ext>
            </a:extLst>
          </p:cNvPr>
          <p:cNvSpPr>
            <a:spLocks noGrp="1"/>
          </p:cNvSpPr>
          <p:nvPr>
            <p:ph type="ctrTitle"/>
          </p:nvPr>
        </p:nvSpPr>
        <p:spPr>
          <a:xfrm>
            <a:off x="988291" y="3186545"/>
            <a:ext cx="6705599" cy="1071418"/>
          </a:xfrm>
        </p:spPr>
        <p:txBody>
          <a:bodyPr anchor="t">
            <a:noAutofit/>
          </a:bodyPr>
          <a:lstStyle>
            <a:lvl1pPr algn="l">
              <a:defRPr lang="en-GB" sz="2400" b="1" dirty="0">
                <a:solidFill>
                  <a:schemeClr val="bg1"/>
                </a:solidFill>
                <a:latin typeface="+mj-lt"/>
                <a:cs typeface="Helvetica"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DC5597F-3989-A37A-DA10-A62746F76456}"/>
              </a:ext>
            </a:extLst>
          </p:cNvPr>
          <p:cNvSpPr>
            <a:spLocks noGrp="1"/>
          </p:cNvSpPr>
          <p:nvPr>
            <p:ph type="subTitle" idx="1" hasCustomPrompt="1"/>
          </p:nvPr>
        </p:nvSpPr>
        <p:spPr>
          <a:xfrm>
            <a:off x="988291" y="4358835"/>
            <a:ext cx="6705599" cy="868947"/>
          </a:xfrm>
        </p:spPr>
        <p:txBody>
          <a:bodyPr>
            <a:normAutofit/>
          </a:bodyPr>
          <a:lstStyle>
            <a:lvl1pPr marL="0" indent="0" algn="l">
              <a:buNone/>
              <a:defRPr sz="16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your Name here</a:t>
            </a:r>
            <a:endParaRPr lang="en-GB" dirty="0"/>
          </a:p>
        </p:txBody>
      </p:sp>
      <p:sp>
        <p:nvSpPr>
          <p:cNvPr id="4" name="Date Placeholder 3">
            <a:extLst>
              <a:ext uri="{FF2B5EF4-FFF2-40B4-BE49-F238E27FC236}">
                <a16:creationId xmlns:a16="http://schemas.microsoft.com/office/drawing/2014/main" id="{0E738C4F-35A0-6506-1B31-EFBBE7E062B4}"/>
              </a:ext>
            </a:extLst>
          </p:cNvPr>
          <p:cNvSpPr>
            <a:spLocks noGrp="1"/>
          </p:cNvSpPr>
          <p:nvPr>
            <p:ph type="dt" sz="half" idx="10"/>
          </p:nvPr>
        </p:nvSpPr>
        <p:spPr/>
        <p:txBody>
          <a:bodyPr/>
          <a:lstStyle/>
          <a:p>
            <a:fld id="{4A309658-3D88-41A4-970B-38C9A73C9501}" type="datetimeFigureOut">
              <a:rPr lang="en-GB" smtClean="0"/>
              <a:t>18/08/2026</a:t>
            </a:fld>
            <a:endParaRPr lang="en-GB"/>
          </a:p>
        </p:txBody>
      </p:sp>
      <p:sp>
        <p:nvSpPr>
          <p:cNvPr id="5" name="Footer Placeholder 4">
            <a:extLst>
              <a:ext uri="{FF2B5EF4-FFF2-40B4-BE49-F238E27FC236}">
                <a16:creationId xmlns:a16="http://schemas.microsoft.com/office/drawing/2014/main" id="{EF2D042F-4669-6EB0-5C20-C18A138A36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308E16-48DD-CCE3-83BB-E9A51E97D7FA}"/>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7789173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54907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rgbClr val="63D1E3"/>
        </a:solidFill>
        <a:effectLst/>
      </p:bgPr>
    </p:bg>
    <p:spTree>
      <p:nvGrpSpPr>
        <p:cNvPr id="1" name="Shape 8"/>
        <p:cNvGrpSpPr/>
        <p:nvPr/>
      </p:nvGrpSpPr>
      <p:grpSpPr>
        <a:xfrm>
          <a:off x="0" y="0"/>
          <a:ext cx="0" cy="0"/>
          <a:chOff x="0" y="0"/>
          <a:chExt cx="0" cy="0"/>
        </a:xfrm>
      </p:grpSpPr>
      <p:pic>
        <p:nvPicPr>
          <p:cNvPr id="9" name="Google Shape;9;p4"/>
          <p:cNvPicPr preferRelativeResize="0"/>
          <p:nvPr userDrawn="1"/>
        </p:nvPicPr>
        <p:blipFill rotWithShape="1">
          <a:blip r:embed="rId2"/>
          <a:srcRect l="1328" r="7138"/>
          <a:stretch/>
        </p:blipFill>
        <p:spPr>
          <a:xfrm>
            <a:off x="5832389" y="-489631"/>
            <a:ext cx="6359612" cy="6667996"/>
          </a:xfrm>
          <a:prstGeom prst="rect">
            <a:avLst/>
          </a:prstGeom>
          <a:noFill/>
          <a:ln>
            <a:noFill/>
          </a:ln>
        </p:spPr>
      </p:pic>
      <p:sp>
        <p:nvSpPr>
          <p:cNvPr id="10" name="Google Shape;10;p4"/>
          <p:cNvSpPr txBox="1">
            <a:spLocks noGrp="1"/>
          </p:cNvSpPr>
          <p:nvPr>
            <p:ph type="ctrTitle"/>
          </p:nvPr>
        </p:nvSpPr>
        <p:spPr>
          <a:xfrm>
            <a:off x="825844" y="1223316"/>
            <a:ext cx="5130114" cy="350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5200"/>
              <a:buFont typeface="Nunito Sans Black"/>
              <a:buNone/>
              <a:defRPr sz="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 name="Google Shape;11;p4"/>
          <p:cNvSpPr txBox="1">
            <a:spLocks noGrp="1"/>
          </p:cNvSpPr>
          <p:nvPr>
            <p:ph type="subTitle" idx="1"/>
          </p:nvPr>
        </p:nvSpPr>
        <p:spPr>
          <a:xfrm>
            <a:off x="825843" y="4825341"/>
            <a:ext cx="5130114" cy="74753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400"/>
              <a:buNone/>
              <a:defRPr sz="2400" b="1" i="0">
                <a:latin typeface="Nunito Sans SemiBold"/>
                <a:ea typeface="Nunito Sans SemiBold"/>
                <a:cs typeface="Nunito Sans SemiBold"/>
                <a:sym typeface="Nunito Sans Semi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 name="Google Shape;12;p4"/>
          <p:cNvSpPr/>
          <p:nvPr/>
        </p:nvSpPr>
        <p:spPr>
          <a:xfrm>
            <a:off x="0" y="5795319"/>
            <a:ext cx="12192000" cy="106268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4"/>
          <p:cNvSpPr txBox="1">
            <a:spLocks noGrp="1"/>
          </p:cNvSpPr>
          <p:nvPr>
            <p:ph type="body" idx="2"/>
          </p:nvPr>
        </p:nvSpPr>
        <p:spPr>
          <a:xfrm>
            <a:off x="4535949" y="6233374"/>
            <a:ext cx="6830208" cy="19484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846456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15"/>
        <p:cNvGrpSpPr/>
        <p:nvPr/>
      </p:nvGrpSpPr>
      <p:grpSpPr>
        <a:xfrm>
          <a:off x="0" y="0"/>
          <a:ext cx="0" cy="0"/>
          <a:chOff x="0" y="0"/>
          <a:chExt cx="0" cy="0"/>
        </a:xfrm>
      </p:grpSpPr>
      <p:sp>
        <p:nvSpPr>
          <p:cNvPr id="63" name="Google Shape;16;p5">
            <a:extLst>
              <a:ext uri="{FF2B5EF4-FFF2-40B4-BE49-F238E27FC236}">
                <a16:creationId xmlns:a16="http://schemas.microsoft.com/office/drawing/2014/main" id="{EADEC758-FD29-213D-B12E-6782B3558EE4}"/>
              </a:ext>
            </a:extLst>
          </p:cNvPr>
          <p:cNvSpPr/>
          <p:nvPr userDrawn="1"/>
        </p:nvSpPr>
        <p:spPr>
          <a:xfrm>
            <a:off x="8657832" y="4092058"/>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0" i="0" u="none" strike="noStrike" cap="none">
              <a:solidFill>
                <a:schemeClr val="dk1"/>
              </a:solidFill>
              <a:latin typeface="Calibri"/>
              <a:ea typeface="Calibri"/>
              <a:cs typeface="Calibri"/>
              <a:sym typeface="Calibri"/>
            </a:endParaRPr>
          </a:p>
        </p:txBody>
      </p:sp>
      <p:sp>
        <p:nvSpPr>
          <p:cNvPr id="68" name="Rectangle 67">
            <a:extLst>
              <a:ext uri="{FF2B5EF4-FFF2-40B4-BE49-F238E27FC236}">
                <a16:creationId xmlns:a16="http://schemas.microsoft.com/office/drawing/2014/main" id="{06524E1C-2E17-08D0-702D-292967BFFCEE}"/>
              </a:ext>
            </a:extLst>
          </p:cNvPr>
          <p:cNvSpPr/>
          <p:nvPr userDrawn="1"/>
        </p:nvSpPr>
        <p:spPr>
          <a:xfrm>
            <a:off x="8241978" y="4016540"/>
            <a:ext cx="479833" cy="47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a:p>
        </p:txBody>
      </p:sp>
      <p:sp>
        <p:nvSpPr>
          <p:cNvPr id="16" name="Google Shape;16;p5"/>
          <p:cNvSpPr/>
          <p:nvPr/>
        </p:nvSpPr>
        <p:spPr>
          <a:xfrm>
            <a:off x="1306749" y="1135082"/>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7" name="Google Shape;17;p5"/>
          <p:cNvSpPr/>
          <p:nvPr/>
        </p:nvSpPr>
        <p:spPr>
          <a:xfrm>
            <a:off x="949510" y="1788104"/>
            <a:ext cx="103286" cy="183371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25" name="Google Shape;25;p5"/>
          <p:cNvSpPr txBox="1">
            <a:spLocks noGrp="1"/>
          </p:cNvSpPr>
          <p:nvPr>
            <p:ph type="title" hasCustomPrompt="1"/>
          </p:nvPr>
        </p:nvSpPr>
        <p:spPr>
          <a:xfrm>
            <a:off x="838200" y="151219"/>
            <a:ext cx="11078817" cy="73238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6 steps to complete the Equitable Standards Evaluation Process</a:t>
            </a:r>
          </a:p>
        </p:txBody>
      </p:sp>
      <p:pic>
        <p:nvPicPr>
          <p:cNvPr id="26" name="Google Shape;26;p5"/>
          <p:cNvPicPr preferRelativeResize="0"/>
          <p:nvPr/>
        </p:nvPicPr>
        <p:blipFill>
          <a:blip>
            <a:extLst>
              <a:ext uri="{96DAC541-7B7A-43D3-8B79-37D633B846F1}">
                <asvg:svgBlip xmlns:asvg="http://schemas.microsoft.com/office/drawing/2016/SVG/main" r:embed="rId2"/>
              </a:ext>
            </a:extLst>
          </a:blip>
          <a:srcRect/>
          <a:stretch/>
        </p:blipFill>
        <p:spPr>
          <a:xfrm>
            <a:off x="768352" y="908373"/>
            <a:ext cx="793769" cy="793769"/>
          </a:xfrm>
          <a:prstGeom prst="rect">
            <a:avLst/>
          </a:prstGeom>
          <a:noFill/>
          <a:ln>
            <a:noFill/>
          </a:ln>
        </p:spPr>
      </p:pic>
      <p:sp>
        <p:nvSpPr>
          <p:cNvPr id="41" name="Google Shape;41;p5"/>
          <p:cNvSpPr txBox="1">
            <a:spLocks noGrp="1"/>
          </p:cNvSpPr>
          <p:nvPr>
            <p:ph type="body" idx="1" hasCustomPrompt="1"/>
          </p:nvPr>
        </p:nvSpPr>
        <p:spPr>
          <a:xfrm>
            <a:off x="1138541" y="1789583"/>
            <a:ext cx="2732223" cy="1723318"/>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Undertake a baseline assessment of fidelity to the Equitable Standards using the Evaluation Model, which was formulated based on the list of key supports required under each of the eight Transition to Adulthood Pillar.</a:t>
            </a:r>
            <a:endParaRPr dirty="0"/>
          </a:p>
        </p:txBody>
      </p:sp>
      <p:sp>
        <p:nvSpPr>
          <p:cNvPr id="42" name="Google Shape;42;p5"/>
          <p:cNvSpPr txBox="1">
            <a:spLocks noGrp="1"/>
          </p:cNvSpPr>
          <p:nvPr>
            <p:ph type="body" idx="2" hasCustomPrompt="1"/>
          </p:nvPr>
        </p:nvSpPr>
        <p:spPr>
          <a:xfrm>
            <a:off x="1681037" y="1132859"/>
            <a:ext cx="2025895" cy="48214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1</a:t>
            </a:r>
            <a:endParaRPr dirty="0"/>
          </a:p>
        </p:txBody>
      </p:sp>
      <p:sp>
        <p:nvSpPr>
          <p:cNvPr id="2" name="Google Shape;16;p5">
            <a:extLst>
              <a:ext uri="{FF2B5EF4-FFF2-40B4-BE49-F238E27FC236}">
                <a16:creationId xmlns:a16="http://schemas.microsoft.com/office/drawing/2014/main" id="{A603C9A2-59DD-D4BE-D61B-6EB8EF2BB0B8}"/>
              </a:ext>
            </a:extLst>
          </p:cNvPr>
          <p:cNvSpPr/>
          <p:nvPr userDrawn="1"/>
        </p:nvSpPr>
        <p:spPr>
          <a:xfrm>
            <a:off x="5050806" y="1135082"/>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0" i="0" u="none" strike="noStrike" cap="none">
              <a:solidFill>
                <a:schemeClr val="dk1"/>
              </a:solidFill>
              <a:latin typeface="Calibri"/>
              <a:ea typeface="Calibri"/>
              <a:cs typeface="Calibri"/>
              <a:sym typeface="Calibri"/>
            </a:endParaRPr>
          </a:p>
        </p:txBody>
      </p:sp>
      <p:sp>
        <p:nvSpPr>
          <p:cNvPr id="3" name="Google Shape;17;p5">
            <a:extLst>
              <a:ext uri="{FF2B5EF4-FFF2-40B4-BE49-F238E27FC236}">
                <a16:creationId xmlns:a16="http://schemas.microsoft.com/office/drawing/2014/main" id="{E15E03C1-03D1-5652-76EB-3732D40BC587}"/>
              </a:ext>
            </a:extLst>
          </p:cNvPr>
          <p:cNvSpPr/>
          <p:nvPr userDrawn="1"/>
        </p:nvSpPr>
        <p:spPr>
          <a:xfrm>
            <a:off x="4693567" y="1788104"/>
            <a:ext cx="103286" cy="183371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pic>
        <p:nvPicPr>
          <p:cNvPr id="4" name="Google Shape;26;p5">
            <a:extLst>
              <a:ext uri="{FF2B5EF4-FFF2-40B4-BE49-F238E27FC236}">
                <a16:creationId xmlns:a16="http://schemas.microsoft.com/office/drawing/2014/main" id="{7EF04F8C-3537-BFEB-8FF4-8670C1CD1CB7}"/>
              </a:ext>
            </a:extLst>
          </p:cNvPr>
          <p:cNvPicPr preferRelativeResize="0"/>
          <p:nvPr userDrawn="1"/>
        </p:nvPicPr>
        <p:blipFill>
          <a:blip>
            <a:extLst>
              <a:ext uri="{96DAC541-7B7A-43D3-8B79-37D633B846F1}">
                <asvg:svgBlip xmlns:asvg="http://schemas.microsoft.com/office/drawing/2016/SVG/main" r:embed="rId3"/>
              </a:ext>
            </a:extLst>
          </a:blip>
          <a:srcRect/>
          <a:stretch/>
        </p:blipFill>
        <p:spPr>
          <a:xfrm>
            <a:off x="4567339" y="956669"/>
            <a:ext cx="622529" cy="732388"/>
          </a:xfrm>
          <a:prstGeom prst="rect">
            <a:avLst/>
          </a:prstGeom>
          <a:noFill/>
          <a:ln>
            <a:noFill/>
          </a:ln>
        </p:spPr>
      </p:pic>
      <p:sp>
        <p:nvSpPr>
          <p:cNvPr id="5" name="Google Shape;41;p5">
            <a:extLst>
              <a:ext uri="{FF2B5EF4-FFF2-40B4-BE49-F238E27FC236}">
                <a16:creationId xmlns:a16="http://schemas.microsoft.com/office/drawing/2014/main" id="{EF9A1F46-CB6C-0167-0C93-C0775A9FF48A}"/>
              </a:ext>
            </a:extLst>
          </p:cNvPr>
          <p:cNvSpPr txBox="1">
            <a:spLocks noGrp="1"/>
          </p:cNvSpPr>
          <p:nvPr>
            <p:ph type="body" idx="20" hasCustomPrompt="1"/>
          </p:nvPr>
        </p:nvSpPr>
        <p:spPr>
          <a:xfrm>
            <a:off x="4882598" y="1789583"/>
            <a:ext cx="2732223" cy="1723318"/>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Calculate the fidelity score for each key support + percentage score for each Transition to Adulthood Pillar, and identify key areas for improvement.</a:t>
            </a:r>
            <a:endParaRPr dirty="0"/>
          </a:p>
        </p:txBody>
      </p:sp>
      <p:sp>
        <p:nvSpPr>
          <p:cNvPr id="6" name="Google Shape;42;p5">
            <a:extLst>
              <a:ext uri="{FF2B5EF4-FFF2-40B4-BE49-F238E27FC236}">
                <a16:creationId xmlns:a16="http://schemas.microsoft.com/office/drawing/2014/main" id="{B01EAED3-ECEF-FFA0-0048-A7CE11574B63}"/>
              </a:ext>
            </a:extLst>
          </p:cNvPr>
          <p:cNvSpPr txBox="1">
            <a:spLocks noGrp="1"/>
          </p:cNvSpPr>
          <p:nvPr>
            <p:ph type="body" idx="21" hasCustomPrompt="1"/>
          </p:nvPr>
        </p:nvSpPr>
        <p:spPr>
          <a:xfrm>
            <a:off x="5425094" y="1132859"/>
            <a:ext cx="2025895" cy="482149"/>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2</a:t>
            </a:r>
            <a:endParaRPr dirty="0"/>
          </a:p>
        </p:txBody>
      </p:sp>
      <p:sp>
        <p:nvSpPr>
          <p:cNvPr id="7" name="Google Shape;16;p5">
            <a:extLst>
              <a:ext uri="{FF2B5EF4-FFF2-40B4-BE49-F238E27FC236}">
                <a16:creationId xmlns:a16="http://schemas.microsoft.com/office/drawing/2014/main" id="{007907DB-AA84-80D2-63AA-B3F1F9500D93}"/>
              </a:ext>
            </a:extLst>
          </p:cNvPr>
          <p:cNvSpPr/>
          <p:nvPr userDrawn="1"/>
        </p:nvSpPr>
        <p:spPr>
          <a:xfrm>
            <a:off x="8657832" y="1135082"/>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8" name="Google Shape;17;p5">
            <a:extLst>
              <a:ext uri="{FF2B5EF4-FFF2-40B4-BE49-F238E27FC236}">
                <a16:creationId xmlns:a16="http://schemas.microsoft.com/office/drawing/2014/main" id="{4B64FF47-A051-8941-CEDC-53AAD8D37A64}"/>
              </a:ext>
            </a:extLst>
          </p:cNvPr>
          <p:cNvSpPr/>
          <p:nvPr userDrawn="1"/>
        </p:nvSpPr>
        <p:spPr>
          <a:xfrm>
            <a:off x="8300593" y="1788104"/>
            <a:ext cx="103286" cy="183371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pic>
        <p:nvPicPr>
          <p:cNvPr id="9" name="Google Shape;26;p5">
            <a:extLst>
              <a:ext uri="{FF2B5EF4-FFF2-40B4-BE49-F238E27FC236}">
                <a16:creationId xmlns:a16="http://schemas.microsoft.com/office/drawing/2014/main" id="{5C16955A-FDB3-3C4C-F8BC-CFBD42A3D191}"/>
              </a:ext>
            </a:extLst>
          </p:cNvPr>
          <p:cNvPicPr preferRelativeResize="0"/>
          <p:nvPr userDrawn="1"/>
        </p:nvPicPr>
        <p:blipFill>
          <a:blip>
            <a:extLst>
              <a:ext uri="{96DAC541-7B7A-43D3-8B79-37D633B846F1}">
                <asvg:svgBlip xmlns:asvg="http://schemas.microsoft.com/office/drawing/2016/SVG/main" r:embed="rId4"/>
              </a:ext>
            </a:extLst>
          </a:blip>
          <a:srcRect/>
          <a:stretch/>
        </p:blipFill>
        <p:spPr>
          <a:xfrm>
            <a:off x="8076170" y="997398"/>
            <a:ext cx="1001954" cy="671210"/>
          </a:xfrm>
          <a:prstGeom prst="rect">
            <a:avLst/>
          </a:prstGeom>
          <a:noFill/>
          <a:ln>
            <a:noFill/>
          </a:ln>
        </p:spPr>
      </p:pic>
      <p:sp>
        <p:nvSpPr>
          <p:cNvPr id="10" name="Google Shape;41;p5">
            <a:extLst>
              <a:ext uri="{FF2B5EF4-FFF2-40B4-BE49-F238E27FC236}">
                <a16:creationId xmlns:a16="http://schemas.microsoft.com/office/drawing/2014/main" id="{48F22BC2-0388-507E-8D2D-AD8DB91C591C}"/>
              </a:ext>
            </a:extLst>
          </p:cNvPr>
          <p:cNvSpPr txBox="1">
            <a:spLocks noGrp="1"/>
          </p:cNvSpPr>
          <p:nvPr>
            <p:ph type="body" idx="22" hasCustomPrompt="1"/>
          </p:nvPr>
        </p:nvSpPr>
        <p:spPr>
          <a:xfrm>
            <a:off x="8489624" y="1789582"/>
            <a:ext cx="2732223" cy="2041169"/>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Develop a concrete action plan based on the outcome of the assessment: short-term (key supports that can be implemented within 1 year), medium-term (key supports that can be implemented within 2 years) and long-term (key supports that can be implemented within 5 years).</a:t>
            </a:r>
            <a:endParaRPr dirty="0"/>
          </a:p>
        </p:txBody>
      </p:sp>
      <p:sp>
        <p:nvSpPr>
          <p:cNvPr id="11" name="Google Shape;42;p5">
            <a:extLst>
              <a:ext uri="{FF2B5EF4-FFF2-40B4-BE49-F238E27FC236}">
                <a16:creationId xmlns:a16="http://schemas.microsoft.com/office/drawing/2014/main" id="{2BAAFB68-F6EB-B4EF-6D23-3F7B0A9CF9B7}"/>
              </a:ext>
            </a:extLst>
          </p:cNvPr>
          <p:cNvSpPr txBox="1">
            <a:spLocks noGrp="1"/>
          </p:cNvSpPr>
          <p:nvPr>
            <p:ph type="body" idx="23" hasCustomPrompt="1"/>
          </p:nvPr>
        </p:nvSpPr>
        <p:spPr>
          <a:xfrm>
            <a:off x="9032120" y="1132859"/>
            <a:ext cx="2025895" cy="48214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3</a:t>
            </a:r>
            <a:endParaRPr dirty="0"/>
          </a:p>
        </p:txBody>
      </p:sp>
      <p:sp>
        <p:nvSpPr>
          <p:cNvPr id="58" name="Google Shape;16;p5">
            <a:extLst>
              <a:ext uri="{FF2B5EF4-FFF2-40B4-BE49-F238E27FC236}">
                <a16:creationId xmlns:a16="http://schemas.microsoft.com/office/drawing/2014/main" id="{A95D6158-E115-F925-A0CD-580E1FCD8F00}"/>
              </a:ext>
            </a:extLst>
          </p:cNvPr>
          <p:cNvSpPr/>
          <p:nvPr userDrawn="1"/>
        </p:nvSpPr>
        <p:spPr>
          <a:xfrm>
            <a:off x="5050806" y="4092058"/>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9" name="Google Shape;17;p5">
            <a:extLst>
              <a:ext uri="{FF2B5EF4-FFF2-40B4-BE49-F238E27FC236}">
                <a16:creationId xmlns:a16="http://schemas.microsoft.com/office/drawing/2014/main" id="{06A50405-1858-AABD-124B-07B09330CFD8}"/>
              </a:ext>
            </a:extLst>
          </p:cNvPr>
          <p:cNvSpPr/>
          <p:nvPr userDrawn="1"/>
        </p:nvSpPr>
        <p:spPr>
          <a:xfrm>
            <a:off x="4693567" y="4745080"/>
            <a:ext cx="103286" cy="179977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pic>
        <p:nvPicPr>
          <p:cNvPr id="60" name="Google Shape;26;p5">
            <a:extLst>
              <a:ext uri="{FF2B5EF4-FFF2-40B4-BE49-F238E27FC236}">
                <a16:creationId xmlns:a16="http://schemas.microsoft.com/office/drawing/2014/main" id="{75639BBE-28F8-5B9D-C0F4-C74294726DCD}"/>
              </a:ext>
            </a:extLst>
          </p:cNvPr>
          <p:cNvPicPr preferRelativeResize="0"/>
          <p:nvPr userDrawn="1"/>
        </p:nvPicPr>
        <p:blipFill>
          <a:blip>
            <a:extLst>
              <a:ext uri="{96DAC541-7B7A-43D3-8B79-37D633B846F1}">
                <asvg:svgBlip xmlns:asvg="http://schemas.microsoft.com/office/drawing/2016/SVG/main" r:embed="rId5"/>
              </a:ext>
            </a:extLst>
          </a:blip>
          <a:srcRect/>
          <a:stretch/>
        </p:blipFill>
        <p:spPr>
          <a:xfrm>
            <a:off x="4430961" y="3999904"/>
            <a:ext cx="1011762" cy="629540"/>
          </a:xfrm>
          <a:prstGeom prst="rect">
            <a:avLst/>
          </a:prstGeom>
          <a:noFill/>
          <a:ln>
            <a:noFill/>
          </a:ln>
        </p:spPr>
      </p:pic>
      <p:sp>
        <p:nvSpPr>
          <p:cNvPr id="61" name="Google Shape;41;p5">
            <a:extLst>
              <a:ext uri="{FF2B5EF4-FFF2-40B4-BE49-F238E27FC236}">
                <a16:creationId xmlns:a16="http://schemas.microsoft.com/office/drawing/2014/main" id="{9BE47BC3-D4A6-ADA8-8610-4F0948C65459}"/>
              </a:ext>
            </a:extLst>
          </p:cNvPr>
          <p:cNvSpPr txBox="1">
            <a:spLocks noGrp="1"/>
          </p:cNvSpPr>
          <p:nvPr>
            <p:ph type="body" idx="24" hasCustomPrompt="1"/>
          </p:nvPr>
        </p:nvSpPr>
        <p:spPr>
          <a:xfrm>
            <a:off x="4882598" y="4746559"/>
            <a:ext cx="2732223" cy="1723318"/>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Establish an Equitable Standards Steering Committee, with diverse youth in/from care representation, </a:t>
            </a:r>
          </a:p>
          <a:p>
            <a:r>
              <a:rPr lang="en-CA" dirty="0"/>
              <a:t>to regularly review the implementation progress of </a:t>
            </a:r>
          </a:p>
          <a:p>
            <a:r>
              <a:rPr lang="en-CA" dirty="0"/>
              <a:t>the Equitable Standards Action Plan.</a:t>
            </a:r>
            <a:endParaRPr dirty="0"/>
          </a:p>
        </p:txBody>
      </p:sp>
      <p:sp>
        <p:nvSpPr>
          <p:cNvPr id="62" name="Google Shape;42;p5">
            <a:extLst>
              <a:ext uri="{FF2B5EF4-FFF2-40B4-BE49-F238E27FC236}">
                <a16:creationId xmlns:a16="http://schemas.microsoft.com/office/drawing/2014/main" id="{8C2AE0F5-9D5F-4960-21F0-CC0D6C2173BF}"/>
              </a:ext>
            </a:extLst>
          </p:cNvPr>
          <p:cNvSpPr txBox="1">
            <a:spLocks noGrp="1"/>
          </p:cNvSpPr>
          <p:nvPr>
            <p:ph type="body" idx="25" hasCustomPrompt="1"/>
          </p:nvPr>
        </p:nvSpPr>
        <p:spPr>
          <a:xfrm>
            <a:off x="5425094" y="4089835"/>
            <a:ext cx="2025895" cy="48214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5</a:t>
            </a:r>
            <a:endParaRPr dirty="0"/>
          </a:p>
        </p:txBody>
      </p:sp>
      <p:sp>
        <p:nvSpPr>
          <p:cNvPr id="64" name="Google Shape;17;p5">
            <a:extLst>
              <a:ext uri="{FF2B5EF4-FFF2-40B4-BE49-F238E27FC236}">
                <a16:creationId xmlns:a16="http://schemas.microsoft.com/office/drawing/2014/main" id="{D9797652-E3D2-975C-631C-01F62BCA7B5E}"/>
              </a:ext>
            </a:extLst>
          </p:cNvPr>
          <p:cNvSpPr/>
          <p:nvPr userDrawn="1"/>
        </p:nvSpPr>
        <p:spPr>
          <a:xfrm>
            <a:off x="8300593" y="4745080"/>
            <a:ext cx="103286" cy="179977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66" name="Google Shape;41;p5">
            <a:extLst>
              <a:ext uri="{FF2B5EF4-FFF2-40B4-BE49-F238E27FC236}">
                <a16:creationId xmlns:a16="http://schemas.microsoft.com/office/drawing/2014/main" id="{15DDEA3F-9385-19B1-43FD-92856E72D428}"/>
              </a:ext>
            </a:extLst>
          </p:cNvPr>
          <p:cNvSpPr txBox="1">
            <a:spLocks noGrp="1"/>
          </p:cNvSpPr>
          <p:nvPr>
            <p:ph type="body" idx="26" hasCustomPrompt="1"/>
          </p:nvPr>
        </p:nvSpPr>
        <p:spPr>
          <a:xfrm>
            <a:off x="8489624" y="4746558"/>
            <a:ext cx="2732223" cy="1870819"/>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Re-do the Evaluation Process &amp; publish an Equitable Standards Action Plan Progress Update Report every 2-3 years to ensure ongoing transparency, accountability, progress and commitment of fidelity to the Equitable Standards. </a:t>
            </a:r>
            <a:endParaRPr dirty="0"/>
          </a:p>
        </p:txBody>
      </p:sp>
      <p:sp>
        <p:nvSpPr>
          <p:cNvPr id="67" name="Google Shape;42;p5">
            <a:extLst>
              <a:ext uri="{FF2B5EF4-FFF2-40B4-BE49-F238E27FC236}">
                <a16:creationId xmlns:a16="http://schemas.microsoft.com/office/drawing/2014/main" id="{87AD1239-48F6-8F20-1816-52A506E582DE}"/>
              </a:ext>
            </a:extLst>
          </p:cNvPr>
          <p:cNvSpPr txBox="1">
            <a:spLocks noGrp="1"/>
          </p:cNvSpPr>
          <p:nvPr>
            <p:ph type="body" idx="27" hasCustomPrompt="1"/>
          </p:nvPr>
        </p:nvSpPr>
        <p:spPr>
          <a:xfrm>
            <a:off x="9032120" y="4089835"/>
            <a:ext cx="2025895" cy="482149"/>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6</a:t>
            </a:r>
            <a:endParaRPr dirty="0"/>
          </a:p>
        </p:txBody>
      </p:sp>
      <p:pic>
        <p:nvPicPr>
          <p:cNvPr id="69" name="Google Shape;26;p5">
            <a:extLst>
              <a:ext uri="{FF2B5EF4-FFF2-40B4-BE49-F238E27FC236}">
                <a16:creationId xmlns:a16="http://schemas.microsoft.com/office/drawing/2014/main" id="{E726D5B4-A750-D95B-4244-B78C5AF416B6}"/>
              </a:ext>
            </a:extLst>
          </p:cNvPr>
          <p:cNvPicPr preferRelativeResize="0"/>
          <p:nvPr userDrawn="1"/>
        </p:nvPicPr>
        <p:blipFill>
          <a:blip>
            <a:extLst>
              <a:ext uri="{96DAC541-7B7A-43D3-8B79-37D633B846F1}">
                <asvg:svgBlip xmlns:asvg="http://schemas.microsoft.com/office/drawing/2016/SVG/main" r:embed="rId6"/>
              </a:ext>
            </a:extLst>
          </a:blip>
          <a:srcRect/>
          <a:stretch/>
        </p:blipFill>
        <p:spPr>
          <a:xfrm>
            <a:off x="8124680" y="3913645"/>
            <a:ext cx="664203" cy="802058"/>
          </a:xfrm>
          <a:prstGeom prst="rect">
            <a:avLst/>
          </a:prstGeom>
          <a:noFill/>
          <a:ln>
            <a:noFill/>
          </a:ln>
        </p:spPr>
      </p:pic>
      <p:sp>
        <p:nvSpPr>
          <p:cNvPr id="76" name="Google Shape;16;p5">
            <a:extLst>
              <a:ext uri="{FF2B5EF4-FFF2-40B4-BE49-F238E27FC236}">
                <a16:creationId xmlns:a16="http://schemas.microsoft.com/office/drawing/2014/main" id="{AD35E67B-30B8-289A-EA40-CA42371E2834}"/>
              </a:ext>
            </a:extLst>
          </p:cNvPr>
          <p:cNvSpPr/>
          <p:nvPr userDrawn="1"/>
        </p:nvSpPr>
        <p:spPr>
          <a:xfrm>
            <a:off x="1319186" y="4092058"/>
            <a:ext cx="2584271" cy="49638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78" name="Google Shape;17;p5">
            <a:extLst>
              <a:ext uri="{FF2B5EF4-FFF2-40B4-BE49-F238E27FC236}">
                <a16:creationId xmlns:a16="http://schemas.microsoft.com/office/drawing/2014/main" id="{9711AD01-A85F-8154-16BB-4B06F8EB7490}"/>
              </a:ext>
            </a:extLst>
          </p:cNvPr>
          <p:cNvSpPr/>
          <p:nvPr userDrawn="1"/>
        </p:nvSpPr>
        <p:spPr>
          <a:xfrm>
            <a:off x="961947" y="4745080"/>
            <a:ext cx="103286" cy="1799775"/>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79" name="Google Shape;41;p5">
            <a:extLst>
              <a:ext uri="{FF2B5EF4-FFF2-40B4-BE49-F238E27FC236}">
                <a16:creationId xmlns:a16="http://schemas.microsoft.com/office/drawing/2014/main" id="{1015F057-D4B9-343F-B9A8-29BB7ED7FB0F}"/>
              </a:ext>
            </a:extLst>
          </p:cNvPr>
          <p:cNvSpPr txBox="1">
            <a:spLocks noGrp="1"/>
          </p:cNvSpPr>
          <p:nvPr>
            <p:ph type="body" idx="28" hasCustomPrompt="1"/>
          </p:nvPr>
        </p:nvSpPr>
        <p:spPr>
          <a:xfrm>
            <a:off x="1150978" y="4746558"/>
            <a:ext cx="2732223" cy="1870819"/>
          </a:xfrm>
          <a:prstGeom prst="rect">
            <a:avLst/>
          </a:prstGeom>
          <a:noFill/>
          <a:ln>
            <a:noFill/>
          </a:ln>
        </p:spPr>
        <p:txBody>
          <a:bodyPr spcFirstLastPara="1" wrap="square" lIns="72000" tIns="0" rIns="0" bIns="0" anchor="t" anchorCtr="0">
            <a:normAutofit/>
          </a:bodyPr>
          <a:lstStyle>
            <a:lvl1pPr marL="0" marR="0" lvl="0" indent="0" algn="l" defTabSz="914400" rtl="0" eaLnBrk="1" fontAlgn="auto" latinLnBrk="0" hangingPunct="1">
              <a:lnSpc>
                <a:spcPct val="90000"/>
              </a:lnSpc>
              <a:spcBef>
                <a:spcPts val="0"/>
              </a:spcBef>
              <a:spcAft>
                <a:spcPts val="0"/>
              </a:spcAft>
              <a:buClr>
                <a:schemeClr val="dk1"/>
              </a:buClr>
              <a:buSzPts val="1500"/>
              <a:buFont typeface="Arial"/>
              <a:buNone/>
              <a:tabLst/>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Publicly release the Equitable Standards Action Plan to showcase transparency and accountability to the youth in care community.</a:t>
            </a:r>
            <a:endParaRPr dirty="0"/>
          </a:p>
        </p:txBody>
      </p:sp>
      <p:sp>
        <p:nvSpPr>
          <p:cNvPr id="80" name="Google Shape;42;p5">
            <a:extLst>
              <a:ext uri="{FF2B5EF4-FFF2-40B4-BE49-F238E27FC236}">
                <a16:creationId xmlns:a16="http://schemas.microsoft.com/office/drawing/2014/main" id="{A1DA1EB1-81C9-8013-DAD3-9221C9ACDFFD}"/>
              </a:ext>
            </a:extLst>
          </p:cNvPr>
          <p:cNvSpPr txBox="1">
            <a:spLocks noGrp="1"/>
          </p:cNvSpPr>
          <p:nvPr>
            <p:ph type="body" idx="29" hasCustomPrompt="1"/>
          </p:nvPr>
        </p:nvSpPr>
        <p:spPr>
          <a:xfrm>
            <a:off x="1693474" y="4089835"/>
            <a:ext cx="2025895" cy="48214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500"/>
              <a:buFont typeface="Arial"/>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STEP 4</a:t>
            </a:r>
            <a:endParaRPr dirty="0"/>
          </a:p>
        </p:txBody>
      </p:sp>
      <p:pic>
        <p:nvPicPr>
          <p:cNvPr id="82" name="Google Shape;26;p5">
            <a:extLst>
              <a:ext uri="{FF2B5EF4-FFF2-40B4-BE49-F238E27FC236}">
                <a16:creationId xmlns:a16="http://schemas.microsoft.com/office/drawing/2014/main" id="{FF5B3568-B893-F8BF-F547-F10E1E8A2B28}"/>
              </a:ext>
            </a:extLst>
          </p:cNvPr>
          <p:cNvPicPr preferRelativeResize="0"/>
          <p:nvPr userDrawn="1"/>
        </p:nvPicPr>
        <p:blipFill>
          <a:blip>
            <a:extLst>
              <a:ext uri="{96DAC541-7B7A-43D3-8B79-37D633B846F1}">
                <asvg:svgBlip xmlns:asvg="http://schemas.microsoft.com/office/drawing/2016/SVG/main" r:embed="rId7"/>
              </a:ext>
            </a:extLst>
          </a:blip>
          <a:srcRect/>
          <a:stretch/>
        </p:blipFill>
        <p:spPr>
          <a:xfrm flipH="1">
            <a:off x="691089" y="3911261"/>
            <a:ext cx="919778" cy="718182"/>
          </a:xfrm>
          <a:prstGeom prst="rect">
            <a:avLst/>
          </a:prstGeom>
          <a:noFill/>
          <a:ln>
            <a:noFill/>
          </a:ln>
        </p:spPr>
      </p:pic>
    </p:spTree>
    <p:extLst>
      <p:ext uri="{BB962C8B-B14F-4D97-AF65-F5344CB8AC3E}">
        <p14:creationId xmlns:p14="http://schemas.microsoft.com/office/powerpoint/2010/main" val="35773192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wo Content" preserve="1">
  <p:cSld name="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3" name="Google Shape;63;p7"/>
          <p:cNvSpPr txBox="1">
            <a:spLocks noGrp="1"/>
          </p:cNvSpPr>
          <p:nvPr>
            <p:ph type="body" idx="2"/>
          </p:nvPr>
        </p:nvSpPr>
        <p:spPr>
          <a:xfrm>
            <a:off x="6172200" y="2409566"/>
            <a:ext cx="5181600" cy="115424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1946031"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What We Heard</a:t>
            </a:r>
            <a:endParaRPr dirty="0"/>
          </a:p>
        </p:txBody>
      </p:sp>
      <p:pic>
        <p:nvPicPr>
          <p:cNvPr id="3" name="Graphic 2">
            <a:extLst>
              <a:ext uri="{FF2B5EF4-FFF2-40B4-BE49-F238E27FC236}">
                <a16:creationId xmlns:a16="http://schemas.microsoft.com/office/drawing/2014/main" id="{95311FEC-C6D5-B26B-E832-7E1321F4523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7662" y="229603"/>
            <a:ext cx="1648369" cy="1619949"/>
          </a:xfrm>
          <a:prstGeom prst="rect">
            <a:avLst/>
          </a:prstGeom>
        </p:spPr>
      </p:pic>
      <p:sp>
        <p:nvSpPr>
          <p:cNvPr id="4" name="Google Shape;62;p7">
            <a:extLst>
              <a:ext uri="{FF2B5EF4-FFF2-40B4-BE49-F238E27FC236}">
                <a16:creationId xmlns:a16="http://schemas.microsoft.com/office/drawing/2014/main" id="{B53E6B97-A15B-D164-492D-20B9B3994421}"/>
              </a:ext>
            </a:extLst>
          </p:cNvPr>
          <p:cNvSpPr txBox="1">
            <a:spLocks noGrp="1"/>
          </p:cNvSpPr>
          <p:nvPr>
            <p:ph type="body" idx="10"/>
          </p:nvPr>
        </p:nvSpPr>
        <p:spPr>
          <a:xfrm>
            <a:off x="838200" y="37811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62;p7">
            <a:extLst>
              <a:ext uri="{FF2B5EF4-FFF2-40B4-BE49-F238E27FC236}">
                <a16:creationId xmlns:a16="http://schemas.microsoft.com/office/drawing/2014/main" id="{E7C68598-D506-295A-5853-6A2912372644}"/>
              </a:ext>
            </a:extLst>
          </p:cNvPr>
          <p:cNvSpPr txBox="1">
            <a:spLocks noGrp="1"/>
          </p:cNvSpPr>
          <p:nvPr>
            <p:ph type="body" idx="11"/>
          </p:nvPr>
        </p:nvSpPr>
        <p:spPr>
          <a:xfrm>
            <a:off x="838200" y="51527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62;p7">
            <a:extLst>
              <a:ext uri="{FF2B5EF4-FFF2-40B4-BE49-F238E27FC236}">
                <a16:creationId xmlns:a16="http://schemas.microsoft.com/office/drawing/2014/main" id="{F30B031B-2EFD-B0EC-5665-0692710BA345}"/>
              </a:ext>
            </a:extLst>
          </p:cNvPr>
          <p:cNvSpPr txBox="1">
            <a:spLocks noGrp="1"/>
          </p:cNvSpPr>
          <p:nvPr>
            <p:ph type="body" idx="12"/>
          </p:nvPr>
        </p:nvSpPr>
        <p:spPr>
          <a:xfrm>
            <a:off x="6172200" y="37811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62;p7">
            <a:extLst>
              <a:ext uri="{FF2B5EF4-FFF2-40B4-BE49-F238E27FC236}">
                <a16:creationId xmlns:a16="http://schemas.microsoft.com/office/drawing/2014/main" id="{CF1DD144-43BE-53E3-9ABA-665793C5C400}"/>
              </a:ext>
            </a:extLst>
          </p:cNvPr>
          <p:cNvSpPr txBox="1">
            <a:spLocks noGrp="1"/>
          </p:cNvSpPr>
          <p:nvPr>
            <p:ph type="body" idx="13"/>
          </p:nvPr>
        </p:nvSpPr>
        <p:spPr>
          <a:xfrm>
            <a:off x="6172200" y="51527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8" name="Google Shape;64;p7">
            <a:extLst>
              <a:ext uri="{FF2B5EF4-FFF2-40B4-BE49-F238E27FC236}">
                <a16:creationId xmlns:a16="http://schemas.microsoft.com/office/drawing/2014/main" id="{17648978-D6D9-7A57-9A62-F4B3A8814EAA}"/>
              </a:ext>
            </a:extLst>
          </p:cNvPr>
          <p:cNvSpPr txBox="1">
            <a:spLocks/>
          </p:cNvSpPr>
          <p:nvPr userDrawn="1"/>
        </p:nvSpPr>
        <p:spPr>
          <a:xfrm>
            <a:off x="1946031"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Barriers &amp; Challenges</a:t>
            </a:r>
          </a:p>
        </p:txBody>
      </p:sp>
    </p:spTree>
    <p:extLst>
      <p:ext uri="{BB962C8B-B14F-4D97-AF65-F5344CB8AC3E}">
        <p14:creationId xmlns:p14="http://schemas.microsoft.com/office/powerpoint/2010/main" val="38249986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7"/>
            <a:ext cx="5181600" cy="38388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3" name="Google Shape;63;p7"/>
          <p:cNvSpPr txBox="1">
            <a:spLocks noGrp="1"/>
          </p:cNvSpPr>
          <p:nvPr>
            <p:ph type="body" idx="2"/>
          </p:nvPr>
        </p:nvSpPr>
        <p:spPr>
          <a:xfrm>
            <a:off x="6172200" y="2409566"/>
            <a:ext cx="5181600" cy="38388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1946031"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What We Heard</a:t>
            </a:r>
            <a:endParaRPr dirty="0"/>
          </a:p>
        </p:txBody>
      </p:sp>
      <p:pic>
        <p:nvPicPr>
          <p:cNvPr id="3" name="Graphic 2">
            <a:extLst>
              <a:ext uri="{FF2B5EF4-FFF2-40B4-BE49-F238E27FC236}">
                <a16:creationId xmlns:a16="http://schemas.microsoft.com/office/drawing/2014/main" id="{95311FEC-C6D5-B26B-E832-7E1321F4523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7662" y="229603"/>
            <a:ext cx="1648369" cy="1619949"/>
          </a:xfrm>
          <a:prstGeom prst="rect">
            <a:avLst/>
          </a:prstGeom>
        </p:spPr>
      </p:pic>
      <p:sp>
        <p:nvSpPr>
          <p:cNvPr id="2" name="Google Shape;64;p7">
            <a:extLst>
              <a:ext uri="{FF2B5EF4-FFF2-40B4-BE49-F238E27FC236}">
                <a16:creationId xmlns:a16="http://schemas.microsoft.com/office/drawing/2014/main" id="{8057A471-E00B-B845-DFA0-78B02E253D05}"/>
              </a:ext>
            </a:extLst>
          </p:cNvPr>
          <p:cNvSpPr txBox="1">
            <a:spLocks/>
          </p:cNvSpPr>
          <p:nvPr userDrawn="1"/>
        </p:nvSpPr>
        <p:spPr>
          <a:xfrm>
            <a:off x="1946031"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Barriers &amp; Challenges</a:t>
            </a:r>
          </a:p>
        </p:txBody>
      </p:sp>
    </p:spTree>
    <p:extLst>
      <p:ext uri="{BB962C8B-B14F-4D97-AF65-F5344CB8AC3E}">
        <p14:creationId xmlns:p14="http://schemas.microsoft.com/office/powerpoint/2010/main" val="28640218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wo Content" preserve="1">
  <p:cSld name="2_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3" name="Google Shape;63;p7"/>
          <p:cNvSpPr txBox="1">
            <a:spLocks noGrp="1"/>
          </p:cNvSpPr>
          <p:nvPr>
            <p:ph type="body" idx="2"/>
          </p:nvPr>
        </p:nvSpPr>
        <p:spPr>
          <a:xfrm>
            <a:off x="6172200" y="2409566"/>
            <a:ext cx="5181600" cy="115424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1946031"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What We Heard</a:t>
            </a:r>
          </a:p>
        </p:txBody>
      </p:sp>
      <p:pic>
        <p:nvPicPr>
          <p:cNvPr id="3" name="Graphic 2">
            <a:extLst>
              <a:ext uri="{FF2B5EF4-FFF2-40B4-BE49-F238E27FC236}">
                <a16:creationId xmlns:a16="http://schemas.microsoft.com/office/drawing/2014/main" id="{95311FEC-C6D5-B26B-E832-7E1321F4523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50770" y="248360"/>
            <a:ext cx="1648369" cy="1582434"/>
          </a:xfrm>
          <a:prstGeom prst="rect">
            <a:avLst/>
          </a:prstGeom>
        </p:spPr>
      </p:pic>
      <p:sp>
        <p:nvSpPr>
          <p:cNvPr id="4" name="Google Shape;62;p7">
            <a:extLst>
              <a:ext uri="{FF2B5EF4-FFF2-40B4-BE49-F238E27FC236}">
                <a16:creationId xmlns:a16="http://schemas.microsoft.com/office/drawing/2014/main" id="{B53E6B97-A15B-D164-492D-20B9B3994421}"/>
              </a:ext>
            </a:extLst>
          </p:cNvPr>
          <p:cNvSpPr txBox="1">
            <a:spLocks noGrp="1"/>
          </p:cNvSpPr>
          <p:nvPr>
            <p:ph type="body" idx="10"/>
          </p:nvPr>
        </p:nvSpPr>
        <p:spPr>
          <a:xfrm>
            <a:off x="838200" y="37811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62;p7">
            <a:extLst>
              <a:ext uri="{FF2B5EF4-FFF2-40B4-BE49-F238E27FC236}">
                <a16:creationId xmlns:a16="http://schemas.microsoft.com/office/drawing/2014/main" id="{E7C68598-D506-295A-5853-6A2912372644}"/>
              </a:ext>
            </a:extLst>
          </p:cNvPr>
          <p:cNvSpPr txBox="1">
            <a:spLocks noGrp="1"/>
          </p:cNvSpPr>
          <p:nvPr>
            <p:ph type="body" idx="11"/>
          </p:nvPr>
        </p:nvSpPr>
        <p:spPr>
          <a:xfrm>
            <a:off x="838200" y="51527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62;p7">
            <a:extLst>
              <a:ext uri="{FF2B5EF4-FFF2-40B4-BE49-F238E27FC236}">
                <a16:creationId xmlns:a16="http://schemas.microsoft.com/office/drawing/2014/main" id="{F30B031B-2EFD-B0EC-5665-0692710BA345}"/>
              </a:ext>
            </a:extLst>
          </p:cNvPr>
          <p:cNvSpPr txBox="1">
            <a:spLocks noGrp="1"/>
          </p:cNvSpPr>
          <p:nvPr>
            <p:ph type="body" idx="12"/>
          </p:nvPr>
        </p:nvSpPr>
        <p:spPr>
          <a:xfrm>
            <a:off x="6172200" y="37811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62;p7">
            <a:extLst>
              <a:ext uri="{FF2B5EF4-FFF2-40B4-BE49-F238E27FC236}">
                <a16:creationId xmlns:a16="http://schemas.microsoft.com/office/drawing/2014/main" id="{CF1DD144-43BE-53E3-9ABA-665793C5C400}"/>
              </a:ext>
            </a:extLst>
          </p:cNvPr>
          <p:cNvSpPr txBox="1">
            <a:spLocks noGrp="1"/>
          </p:cNvSpPr>
          <p:nvPr>
            <p:ph type="body" idx="13"/>
          </p:nvPr>
        </p:nvSpPr>
        <p:spPr>
          <a:xfrm>
            <a:off x="6172200" y="5152768"/>
            <a:ext cx="5181600" cy="115424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 name="Google Shape;64;p7">
            <a:extLst>
              <a:ext uri="{FF2B5EF4-FFF2-40B4-BE49-F238E27FC236}">
                <a16:creationId xmlns:a16="http://schemas.microsoft.com/office/drawing/2014/main" id="{EFB077D6-BE9D-EAE1-5577-4BEE52223439}"/>
              </a:ext>
            </a:extLst>
          </p:cNvPr>
          <p:cNvSpPr txBox="1">
            <a:spLocks/>
          </p:cNvSpPr>
          <p:nvPr userDrawn="1"/>
        </p:nvSpPr>
        <p:spPr>
          <a:xfrm>
            <a:off x="1946031"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Innovative Solutions &amp; Promising Practices</a:t>
            </a:r>
          </a:p>
        </p:txBody>
      </p:sp>
    </p:spTree>
    <p:extLst>
      <p:ext uri="{BB962C8B-B14F-4D97-AF65-F5344CB8AC3E}">
        <p14:creationId xmlns:p14="http://schemas.microsoft.com/office/powerpoint/2010/main" val="3557290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wo Content" preserve="1" userDrawn="1">
  <p:cSld name="3_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7"/>
            <a:ext cx="5181600" cy="38388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3" name="Google Shape;63;p7"/>
          <p:cNvSpPr txBox="1">
            <a:spLocks noGrp="1"/>
          </p:cNvSpPr>
          <p:nvPr>
            <p:ph type="body" idx="2"/>
          </p:nvPr>
        </p:nvSpPr>
        <p:spPr>
          <a:xfrm>
            <a:off x="6172200" y="2409566"/>
            <a:ext cx="5181600" cy="38388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1946031"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What We Heard</a:t>
            </a:r>
            <a:endParaRPr dirty="0"/>
          </a:p>
        </p:txBody>
      </p:sp>
      <p:sp>
        <p:nvSpPr>
          <p:cNvPr id="4" name="Google Shape;64;p7">
            <a:extLst>
              <a:ext uri="{FF2B5EF4-FFF2-40B4-BE49-F238E27FC236}">
                <a16:creationId xmlns:a16="http://schemas.microsoft.com/office/drawing/2014/main" id="{47112C84-69EE-4A05-A472-26262034AFCA}"/>
              </a:ext>
            </a:extLst>
          </p:cNvPr>
          <p:cNvSpPr txBox="1">
            <a:spLocks/>
          </p:cNvSpPr>
          <p:nvPr userDrawn="1"/>
        </p:nvSpPr>
        <p:spPr>
          <a:xfrm>
            <a:off x="1946031"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Innovative Solutions &amp; Promising Practices</a:t>
            </a:r>
          </a:p>
        </p:txBody>
      </p:sp>
      <p:pic>
        <p:nvPicPr>
          <p:cNvPr id="5" name="Graphic 4">
            <a:extLst>
              <a:ext uri="{FF2B5EF4-FFF2-40B4-BE49-F238E27FC236}">
                <a16:creationId xmlns:a16="http://schemas.microsoft.com/office/drawing/2014/main" id="{F1C3D950-E4B9-0F89-8998-EE1E121E431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50770" y="248360"/>
            <a:ext cx="1648369" cy="1582434"/>
          </a:xfrm>
          <a:prstGeom prst="rect">
            <a:avLst/>
          </a:prstGeom>
        </p:spPr>
      </p:pic>
    </p:spTree>
    <p:extLst>
      <p:ext uri="{BB962C8B-B14F-4D97-AF65-F5344CB8AC3E}">
        <p14:creationId xmlns:p14="http://schemas.microsoft.com/office/powerpoint/2010/main" val="15209007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wo Content" preserve="1" userDrawn="1">
  <p:cSld name="4_Two Content">
    <p:spTree>
      <p:nvGrpSpPr>
        <p:cNvPr id="1" name="Shape 61"/>
        <p:cNvGrpSpPr/>
        <p:nvPr/>
      </p:nvGrpSpPr>
      <p:grpSpPr>
        <a:xfrm>
          <a:off x="0" y="0"/>
          <a:ext cx="0" cy="0"/>
          <a:chOff x="0" y="0"/>
          <a:chExt cx="0" cy="0"/>
        </a:xfrm>
      </p:grpSpPr>
      <p:sp>
        <p:nvSpPr>
          <p:cNvPr id="2" name="Google Shape;22;p5">
            <a:extLst>
              <a:ext uri="{FF2B5EF4-FFF2-40B4-BE49-F238E27FC236}">
                <a16:creationId xmlns:a16="http://schemas.microsoft.com/office/drawing/2014/main" id="{B554E61B-DD1C-BB6C-6820-2FC86512E540}"/>
              </a:ext>
            </a:extLst>
          </p:cNvPr>
          <p:cNvSpPr/>
          <p:nvPr userDrawn="1"/>
        </p:nvSpPr>
        <p:spPr>
          <a:xfrm>
            <a:off x="2726871" y="2215399"/>
            <a:ext cx="8801099" cy="4098903"/>
          </a:xfrm>
          <a:prstGeom prst="rect">
            <a:avLst/>
          </a:prstGeom>
          <a:solidFill>
            <a:srgbClr val="63D1E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7"/>
          <p:cNvSpPr txBox="1">
            <a:spLocks noGrp="1"/>
          </p:cNvSpPr>
          <p:nvPr>
            <p:ph type="body" idx="2"/>
          </p:nvPr>
        </p:nvSpPr>
        <p:spPr>
          <a:xfrm>
            <a:off x="3899920" y="2514161"/>
            <a:ext cx="7628049" cy="3501377"/>
          </a:xfrm>
          <a:prstGeom prst="rect">
            <a:avLst/>
          </a:prstGeom>
          <a:noFill/>
          <a:ln>
            <a:noFill/>
          </a:ln>
        </p:spPr>
        <p:txBody>
          <a:bodyPr spcFirstLastPara="1" wrap="square" lIns="91425" tIns="45700" rIns="43200" bIns="45700" anchor="t" anchorCtr="0">
            <a:normAutofit/>
          </a:bodyPr>
          <a:lstStyle>
            <a:lvl1pPr marL="241200" lvl="0" indent="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7"/>
          <p:cNvSpPr txBox="1">
            <a:spLocks noGrp="1"/>
          </p:cNvSpPr>
          <p:nvPr>
            <p:ph type="title" hasCustomPrompt="1"/>
          </p:nvPr>
        </p:nvSpPr>
        <p:spPr>
          <a:xfrm>
            <a:off x="838200" y="543697"/>
            <a:ext cx="3774831"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CA" dirty="0"/>
              <a:t>A Call to Action</a:t>
            </a:r>
            <a:endParaRPr dirty="0"/>
          </a:p>
        </p:txBody>
      </p:sp>
      <p:pic>
        <p:nvPicPr>
          <p:cNvPr id="3" name="Graphic 2">
            <a:extLst>
              <a:ext uri="{FF2B5EF4-FFF2-40B4-BE49-F238E27FC236}">
                <a16:creationId xmlns:a16="http://schemas.microsoft.com/office/drawing/2014/main" id="{CE818B48-6C07-E836-0622-63A5696E961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79439" y="1506657"/>
            <a:ext cx="3402125" cy="3402125"/>
          </a:xfrm>
          <a:prstGeom prst="rect">
            <a:avLst/>
          </a:prstGeom>
        </p:spPr>
      </p:pic>
    </p:spTree>
    <p:extLst>
      <p:ext uri="{BB962C8B-B14F-4D97-AF65-F5344CB8AC3E}">
        <p14:creationId xmlns:p14="http://schemas.microsoft.com/office/powerpoint/2010/main" val="1786336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wo Content" preserve="1" userDrawn="1">
  <p:cSld name="5_Two Content">
    <p:spTree>
      <p:nvGrpSpPr>
        <p:cNvPr id="1" name="Shape 61"/>
        <p:cNvGrpSpPr/>
        <p:nvPr/>
      </p:nvGrpSpPr>
      <p:grpSpPr>
        <a:xfrm>
          <a:off x="0" y="0"/>
          <a:ext cx="0" cy="0"/>
          <a:chOff x="0" y="0"/>
          <a:chExt cx="0" cy="0"/>
        </a:xfrm>
      </p:grpSpPr>
      <p:sp>
        <p:nvSpPr>
          <p:cNvPr id="11" name="Google Shape;22;p5">
            <a:extLst>
              <a:ext uri="{FF2B5EF4-FFF2-40B4-BE49-F238E27FC236}">
                <a16:creationId xmlns:a16="http://schemas.microsoft.com/office/drawing/2014/main" id="{DD17A09C-D268-AB45-E8CE-CEB494880CD8}"/>
              </a:ext>
            </a:extLst>
          </p:cNvPr>
          <p:cNvSpPr/>
          <p:nvPr userDrawn="1"/>
        </p:nvSpPr>
        <p:spPr>
          <a:xfrm>
            <a:off x="1865137" y="2636702"/>
            <a:ext cx="3888165" cy="1154250"/>
          </a:xfrm>
          <a:prstGeom prst="rect">
            <a:avLst/>
          </a:prstGeom>
          <a:solidFill>
            <a:srgbClr val="F8991C">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2" name="Google Shape;62;p7"/>
          <p:cNvSpPr txBox="1">
            <a:spLocks noGrp="1"/>
          </p:cNvSpPr>
          <p:nvPr>
            <p:ph type="body" idx="1" hasCustomPrompt="1"/>
          </p:nvPr>
        </p:nvSpPr>
        <p:spPr>
          <a:xfrm>
            <a:off x="612426" y="2636705"/>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F8991C"/>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1</a:t>
            </a:r>
            <a:endParaRPr dirty="0"/>
          </a:p>
        </p:txBody>
      </p:sp>
      <p:sp>
        <p:nvSpPr>
          <p:cNvPr id="63" name="Google Shape;63;p7"/>
          <p:cNvSpPr txBox="1">
            <a:spLocks noGrp="1"/>
          </p:cNvSpPr>
          <p:nvPr>
            <p:ph type="body" idx="2" hasCustomPrompt="1"/>
          </p:nvPr>
        </p:nvSpPr>
        <p:spPr>
          <a:xfrm>
            <a:off x="2071709" y="2636704"/>
            <a:ext cx="3681593"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ORANGE – minimal level</a:t>
            </a:r>
            <a:endParaRPr dirty="0"/>
          </a:p>
        </p:txBody>
      </p:sp>
      <p:sp>
        <p:nvSpPr>
          <p:cNvPr id="64" name="Google Shape;64;p7"/>
          <p:cNvSpPr txBox="1">
            <a:spLocks noGrp="1"/>
          </p:cNvSpPr>
          <p:nvPr>
            <p:ph type="title"/>
          </p:nvPr>
        </p:nvSpPr>
        <p:spPr>
          <a:xfrm>
            <a:off x="838200" y="543697"/>
            <a:ext cx="5181600"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CA" dirty="0"/>
          </a:p>
        </p:txBody>
      </p:sp>
      <p:sp>
        <p:nvSpPr>
          <p:cNvPr id="2" name="Google Shape;64;p7">
            <a:extLst>
              <a:ext uri="{FF2B5EF4-FFF2-40B4-BE49-F238E27FC236}">
                <a16:creationId xmlns:a16="http://schemas.microsoft.com/office/drawing/2014/main" id="{EFB077D6-BE9D-EAE1-5577-4BEE52223439}"/>
              </a:ext>
            </a:extLst>
          </p:cNvPr>
          <p:cNvSpPr txBox="1">
            <a:spLocks/>
          </p:cNvSpPr>
          <p:nvPr userDrawn="1"/>
        </p:nvSpPr>
        <p:spPr>
          <a:xfrm>
            <a:off x="838200"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Fidelity Scale</a:t>
            </a:r>
          </a:p>
        </p:txBody>
      </p:sp>
      <p:sp>
        <p:nvSpPr>
          <p:cNvPr id="10" name="Google Shape;17;p5">
            <a:extLst>
              <a:ext uri="{FF2B5EF4-FFF2-40B4-BE49-F238E27FC236}">
                <a16:creationId xmlns:a16="http://schemas.microsoft.com/office/drawing/2014/main" id="{A9726DAB-55C1-C4B3-FD9B-B5C089591B3C}"/>
              </a:ext>
            </a:extLst>
          </p:cNvPr>
          <p:cNvSpPr/>
          <p:nvPr userDrawn="1"/>
        </p:nvSpPr>
        <p:spPr>
          <a:xfrm>
            <a:off x="1804574" y="2636704"/>
            <a:ext cx="103286" cy="1154248"/>
          </a:xfrm>
          <a:prstGeom prst="rect">
            <a:avLst/>
          </a:prstGeom>
          <a:solidFill>
            <a:srgbClr val="F899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16" name="Google Shape;22;p5">
            <a:extLst>
              <a:ext uri="{FF2B5EF4-FFF2-40B4-BE49-F238E27FC236}">
                <a16:creationId xmlns:a16="http://schemas.microsoft.com/office/drawing/2014/main" id="{C5A96CDA-6FD6-DF4C-280D-4009AE7A7AA6}"/>
              </a:ext>
            </a:extLst>
          </p:cNvPr>
          <p:cNvSpPr/>
          <p:nvPr userDrawn="1"/>
        </p:nvSpPr>
        <p:spPr>
          <a:xfrm>
            <a:off x="1865137" y="4104258"/>
            <a:ext cx="3888165" cy="1154250"/>
          </a:xfrm>
          <a:prstGeom prst="rect">
            <a:avLst/>
          </a:prstGeom>
          <a:solidFill>
            <a:srgbClr val="FAE916">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62;p7">
            <a:extLst>
              <a:ext uri="{FF2B5EF4-FFF2-40B4-BE49-F238E27FC236}">
                <a16:creationId xmlns:a16="http://schemas.microsoft.com/office/drawing/2014/main" id="{12360722-47C2-2CF8-029C-45DCB864E2C6}"/>
              </a:ext>
            </a:extLst>
          </p:cNvPr>
          <p:cNvSpPr txBox="1">
            <a:spLocks noGrp="1"/>
          </p:cNvSpPr>
          <p:nvPr>
            <p:ph type="body" idx="10" hasCustomPrompt="1"/>
          </p:nvPr>
        </p:nvSpPr>
        <p:spPr>
          <a:xfrm>
            <a:off x="612426" y="4104261"/>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FAE916"/>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2</a:t>
            </a:r>
            <a:endParaRPr dirty="0"/>
          </a:p>
        </p:txBody>
      </p:sp>
      <p:sp>
        <p:nvSpPr>
          <p:cNvPr id="18" name="Google Shape;63;p7">
            <a:extLst>
              <a:ext uri="{FF2B5EF4-FFF2-40B4-BE49-F238E27FC236}">
                <a16:creationId xmlns:a16="http://schemas.microsoft.com/office/drawing/2014/main" id="{A98A6CAC-8982-FD45-C367-F6DED6BC3EFB}"/>
              </a:ext>
            </a:extLst>
          </p:cNvPr>
          <p:cNvSpPr txBox="1">
            <a:spLocks noGrp="1"/>
          </p:cNvSpPr>
          <p:nvPr>
            <p:ph type="body" idx="11" hasCustomPrompt="1"/>
          </p:nvPr>
        </p:nvSpPr>
        <p:spPr>
          <a:xfrm>
            <a:off x="2071709" y="4104260"/>
            <a:ext cx="3681593"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YELLOW – moderate level</a:t>
            </a:r>
            <a:endParaRPr dirty="0"/>
          </a:p>
        </p:txBody>
      </p:sp>
      <p:sp>
        <p:nvSpPr>
          <p:cNvPr id="19" name="Google Shape;17;p5">
            <a:extLst>
              <a:ext uri="{FF2B5EF4-FFF2-40B4-BE49-F238E27FC236}">
                <a16:creationId xmlns:a16="http://schemas.microsoft.com/office/drawing/2014/main" id="{1BB7646A-659E-D072-D661-20B28ADA304D}"/>
              </a:ext>
            </a:extLst>
          </p:cNvPr>
          <p:cNvSpPr/>
          <p:nvPr userDrawn="1"/>
        </p:nvSpPr>
        <p:spPr>
          <a:xfrm>
            <a:off x="1804574" y="4104260"/>
            <a:ext cx="103286" cy="1154248"/>
          </a:xfrm>
          <a:prstGeom prst="rect">
            <a:avLst/>
          </a:prstGeom>
          <a:solidFill>
            <a:srgbClr val="FAE91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20" name="Google Shape;22;p5">
            <a:extLst>
              <a:ext uri="{FF2B5EF4-FFF2-40B4-BE49-F238E27FC236}">
                <a16:creationId xmlns:a16="http://schemas.microsoft.com/office/drawing/2014/main" id="{620FE6A0-52FF-9204-0816-2BC62DFAB298}"/>
              </a:ext>
            </a:extLst>
          </p:cNvPr>
          <p:cNvSpPr/>
          <p:nvPr userDrawn="1"/>
        </p:nvSpPr>
        <p:spPr>
          <a:xfrm>
            <a:off x="7599892" y="2636702"/>
            <a:ext cx="3888165" cy="1154250"/>
          </a:xfrm>
          <a:prstGeom prst="rect">
            <a:avLst/>
          </a:prstGeom>
          <a:solidFill>
            <a:srgbClr val="538FCB">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62;p7">
            <a:extLst>
              <a:ext uri="{FF2B5EF4-FFF2-40B4-BE49-F238E27FC236}">
                <a16:creationId xmlns:a16="http://schemas.microsoft.com/office/drawing/2014/main" id="{B119630C-92ED-8AF7-5AD4-1B9CD5E690E2}"/>
              </a:ext>
            </a:extLst>
          </p:cNvPr>
          <p:cNvSpPr txBox="1">
            <a:spLocks noGrp="1"/>
          </p:cNvSpPr>
          <p:nvPr>
            <p:ph type="body" idx="12" hasCustomPrompt="1"/>
          </p:nvPr>
        </p:nvSpPr>
        <p:spPr>
          <a:xfrm>
            <a:off x="6347181" y="2636705"/>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538FCB"/>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3</a:t>
            </a:r>
            <a:endParaRPr dirty="0"/>
          </a:p>
        </p:txBody>
      </p:sp>
      <p:sp>
        <p:nvSpPr>
          <p:cNvPr id="22" name="Google Shape;63;p7">
            <a:extLst>
              <a:ext uri="{FF2B5EF4-FFF2-40B4-BE49-F238E27FC236}">
                <a16:creationId xmlns:a16="http://schemas.microsoft.com/office/drawing/2014/main" id="{E2578751-091A-8836-213D-E8FB3C04236D}"/>
              </a:ext>
            </a:extLst>
          </p:cNvPr>
          <p:cNvSpPr txBox="1">
            <a:spLocks noGrp="1"/>
          </p:cNvSpPr>
          <p:nvPr>
            <p:ph type="body" idx="13" hasCustomPrompt="1"/>
          </p:nvPr>
        </p:nvSpPr>
        <p:spPr>
          <a:xfrm>
            <a:off x="7806464" y="2636704"/>
            <a:ext cx="3681593"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BLUE – strong level</a:t>
            </a:r>
            <a:endParaRPr dirty="0"/>
          </a:p>
        </p:txBody>
      </p:sp>
      <p:sp>
        <p:nvSpPr>
          <p:cNvPr id="23" name="Google Shape;17;p5">
            <a:extLst>
              <a:ext uri="{FF2B5EF4-FFF2-40B4-BE49-F238E27FC236}">
                <a16:creationId xmlns:a16="http://schemas.microsoft.com/office/drawing/2014/main" id="{D9544913-1822-3AA1-5BD7-7E8A45146E71}"/>
              </a:ext>
            </a:extLst>
          </p:cNvPr>
          <p:cNvSpPr/>
          <p:nvPr userDrawn="1"/>
        </p:nvSpPr>
        <p:spPr>
          <a:xfrm>
            <a:off x="7539329" y="2636704"/>
            <a:ext cx="103286" cy="1154248"/>
          </a:xfrm>
          <a:prstGeom prst="rect">
            <a:avLst/>
          </a:prstGeom>
          <a:solidFill>
            <a:srgbClr val="538F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24" name="Google Shape;22;p5">
            <a:extLst>
              <a:ext uri="{FF2B5EF4-FFF2-40B4-BE49-F238E27FC236}">
                <a16:creationId xmlns:a16="http://schemas.microsoft.com/office/drawing/2014/main" id="{D588C0BB-9946-26F0-9977-76CD846287C0}"/>
              </a:ext>
            </a:extLst>
          </p:cNvPr>
          <p:cNvSpPr/>
          <p:nvPr userDrawn="1"/>
        </p:nvSpPr>
        <p:spPr>
          <a:xfrm>
            <a:off x="7599892" y="4104258"/>
            <a:ext cx="3888165" cy="1154250"/>
          </a:xfrm>
          <a:prstGeom prst="rect">
            <a:avLst/>
          </a:prstGeom>
          <a:solidFill>
            <a:srgbClr val="4EBA48">
              <a:alpha val="40000"/>
            </a:srgbClr>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5" name="Google Shape;62;p7">
            <a:extLst>
              <a:ext uri="{FF2B5EF4-FFF2-40B4-BE49-F238E27FC236}">
                <a16:creationId xmlns:a16="http://schemas.microsoft.com/office/drawing/2014/main" id="{896F1EBE-B5E3-EA79-13A6-3BD6C62517B4}"/>
              </a:ext>
            </a:extLst>
          </p:cNvPr>
          <p:cNvSpPr txBox="1">
            <a:spLocks noGrp="1"/>
          </p:cNvSpPr>
          <p:nvPr>
            <p:ph type="body" idx="14" hasCustomPrompt="1"/>
          </p:nvPr>
        </p:nvSpPr>
        <p:spPr>
          <a:xfrm>
            <a:off x="6347181" y="4104261"/>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4EBA48"/>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4</a:t>
            </a:r>
            <a:endParaRPr dirty="0"/>
          </a:p>
        </p:txBody>
      </p:sp>
      <p:sp>
        <p:nvSpPr>
          <p:cNvPr id="26" name="Google Shape;63;p7">
            <a:extLst>
              <a:ext uri="{FF2B5EF4-FFF2-40B4-BE49-F238E27FC236}">
                <a16:creationId xmlns:a16="http://schemas.microsoft.com/office/drawing/2014/main" id="{3D90123D-39B4-6943-835D-5B2F1F2F2275}"/>
              </a:ext>
            </a:extLst>
          </p:cNvPr>
          <p:cNvSpPr txBox="1">
            <a:spLocks noGrp="1"/>
          </p:cNvSpPr>
          <p:nvPr>
            <p:ph type="body" idx="15" hasCustomPrompt="1"/>
          </p:nvPr>
        </p:nvSpPr>
        <p:spPr>
          <a:xfrm>
            <a:off x="7806464" y="4104260"/>
            <a:ext cx="3681593"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GREEN – exceptional level</a:t>
            </a:r>
            <a:endParaRPr dirty="0"/>
          </a:p>
        </p:txBody>
      </p:sp>
      <p:sp>
        <p:nvSpPr>
          <p:cNvPr id="27" name="Google Shape;17;p5">
            <a:extLst>
              <a:ext uri="{FF2B5EF4-FFF2-40B4-BE49-F238E27FC236}">
                <a16:creationId xmlns:a16="http://schemas.microsoft.com/office/drawing/2014/main" id="{9245C62E-89EC-EF2E-E04A-15571FAB786B}"/>
              </a:ext>
            </a:extLst>
          </p:cNvPr>
          <p:cNvSpPr/>
          <p:nvPr userDrawn="1"/>
        </p:nvSpPr>
        <p:spPr>
          <a:xfrm>
            <a:off x="7539329" y="4104260"/>
            <a:ext cx="103286" cy="1154248"/>
          </a:xfrm>
          <a:prstGeom prst="rect">
            <a:avLst/>
          </a:prstGeom>
          <a:solidFill>
            <a:srgbClr val="4EBA4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Tree>
    <p:extLst>
      <p:ext uri="{BB962C8B-B14F-4D97-AF65-F5344CB8AC3E}">
        <p14:creationId xmlns:p14="http://schemas.microsoft.com/office/powerpoint/2010/main" val="4111508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wo Content">
    <p:bg>
      <p:bgPr>
        <a:solidFill>
          <a:srgbClr val="63D1E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632BB0B-1543-FD41-8246-03B1BF0CD812}"/>
              </a:ext>
            </a:extLst>
          </p:cNvPr>
          <p:cNvSpPr>
            <a:spLocks noGrp="1"/>
          </p:cNvSpPr>
          <p:nvPr>
            <p:ph type="ctrTitle" hasCustomPrompt="1"/>
          </p:nvPr>
        </p:nvSpPr>
        <p:spPr>
          <a:xfrm>
            <a:off x="825843" y="2706128"/>
            <a:ext cx="10332308" cy="3509950"/>
          </a:xfrm>
        </p:spPr>
        <p:txBody>
          <a:bodyPr anchor="b">
            <a:normAutofit/>
          </a:bodyPr>
          <a:lstStyle>
            <a:lvl1pPr algn="l">
              <a:defRPr sz="5200"/>
            </a:lvl1pPr>
          </a:lstStyle>
          <a:p>
            <a:r>
              <a:rPr lang="en-US" dirty="0"/>
              <a:t>CLICK TO EDIT </a:t>
            </a:r>
            <a:br>
              <a:rPr lang="en-US" dirty="0"/>
            </a:br>
            <a:r>
              <a:rPr lang="en-US" dirty="0"/>
              <a:t>SECTION TITLE</a:t>
            </a:r>
          </a:p>
        </p:txBody>
      </p:sp>
    </p:spTree>
    <p:extLst>
      <p:ext uri="{BB962C8B-B14F-4D97-AF65-F5344CB8AC3E}">
        <p14:creationId xmlns:p14="http://schemas.microsoft.com/office/powerpoint/2010/main" val="28503932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wo Content" preserve="1" userDrawn="1">
  <p:cSld name="6_Two Content">
    <p:spTree>
      <p:nvGrpSpPr>
        <p:cNvPr id="1" name="Shape 61"/>
        <p:cNvGrpSpPr/>
        <p:nvPr/>
      </p:nvGrpSpPr>
      <p:grpSpPr>
        <a:xfrm>
          <a:off x="0" y="0"/>
          <a:ext cx="0" cy="0"/>
          <a:chOff x="0" y="0"/>
          <a:chExt cx="0" cy="0"/>
        </a:xfrm>
      </p:grpSpPr>
      <p:sp>
        <p:nvSpPr>
          <p:cNvPr id="11" name="Google Shape;22;p5">
            <a:extLst>
              <a:ext uri="{FF2B5EF4-FFF2-40B4-BE49-F238E27FC236}">
                <a16:creationId xmlns:a16="http://schemas.microsoft.com/office/drawing/2014/main" id="{DD17A09C-D268-AB45-E8CE-CEB494880CD8}"/>
              </a:ext>
            </a:extLst>
          </p:cNvPr>
          <p:cNvSpPr/>
          <p:nvPr userDrawn="1"/>
        </p:nvSpPr>
        <p:spPr>
          <a:xfrm>
            <a:off x="3073048" y="2185146"/>
            <a:ext cx="7233708" cy="1154250"/>
          </a:xfrm>
          <a:prstGeom prst="rect">
            <a:avLst/>
          </a:prstGeom>
          <a:solidFill>
            <a:srgbClr val="63D2E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2" name="Google Shape;62;p7"/>
          <p:cNvSpPr txBox="1">
            <a:spLocks noGrp="1"/>
          </p:cNvSpPr>
          <p:nvPr>
            <p:ph type="body" idx="1" hasCustomPrompt="1"/>
          </p:nvPr>
        </p:nvSpPr>
        <p:spPr>
          <a:xfrm>
            <a:off x="1741314" y="2185149"/>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63D2E3"/>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A</a:t>
            </a:r>
            <a:endParaRPr dirty="0"/>
          </a:p>
        </p:txBody>
      </p:sp>
      <p:sp>
        <p:nvSpPr>
          <p:cNvPr id="63" name="Google Shape;63;p7"/>
          <p:cNvSpPr txBox="1">
            <a:spLocks noGrp="1"/>
          </p:cNvSpPr>
          <p:nvPr>
            <p:ph type="body" idx="2" hasCustomPrompt="1"/>
          </p:nvPr>
        </p:nvSpPr>
        <p:spPr>
          <a:xfrm>
            <a:off x="3279620" y="2185148"/>
            <a:ext cx="6778780"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Key support implementation</a:t>
            </a:r>
            <a:endParaRPr dirty="0"/>
          </a:p>
        </p:txBody>
      </p:sp>
      <p:sp>
        <p:nvSpPr>
          <p:cNvPr id="64" name="Google Shape;64;p7"/>
          <p:cNvSpPr txBox="1">
            <a:spLocks noGrp="1"/>
          </p:cNvSpPr>
          <p:nvPr>
            <p:ph type="title"/>
          </p:nvPr>
        </p:nvSpPr>
        <p:spPr>
          <a:xfrm>
            <a:off x="838200" y="543697"/>
            <a:ext cx="5181600" cy="7458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CA" dirty="0"/>
          </a:p>
        </p:txBody>
      </p:sp>
      <p:sp>
        <p:nvSpPr>
          <p:cNvPr id="2" name="Google Shape;64;p7">
            <a:extLst>
              <a:ext uri="{FF2B5EF4-FFF2-40B4-BE49-F238E27FC236}">
                <a16:creationId xmlns:a16="http://schemas.microsoft.com/office/drawing/2014/main" id="{EFB077D6-BE9D-EAE1-5577-4BEE52223439}"/>
              </a:ext>
            </a:extLst>
          </p:cNvPr>
          <p:cNvSpPr txBox="1">
            <a:spLocks/>
          </p:cNvSpPr>
          <p:nvPr userDrawn="1"/>
        </p:nvSpPr>
        <p:spPr>
          <a:xfrm>
            <a:off x="838200" y="1340868"/>
            <a:ext cx="5357446" cy="370702"/>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A" sz="2000" b="1" i="0" dirty="0">
                <a:latin typeface="Nunito Sans" pitchFamily="2" charset="77"/>
              </a:rPr>
              <a:t>Three Major Elements</a:t>
            </a:r>
          </a:p>
        </p:txBody>
      </p:sp>
      <p:sp>
        <p:nvSpPr>
          <p:cNvPr id="10" name="Google Shape;17;p5">
            <a:extLst>
              <a:ext uri="{FF2B5EF4-FFF2-40B4-BE49-F238E27FC236}">
                <a16:creationId xmlns:a16="http://schemas.microsoft.com/office/drawing/2014/main" id="{A9726DAB-55C1-C4B3-FD9B-B5C089591B3C}"/>
              </a:ext>
            </a:extLst>
          </p:cNvPr>
          <p:cNvSpPr/>
          <p:nvPr userDrawn="1"/>
        </p:nvSpPr>
        <p:spPr>
          <a:xfrm>
            <a:off x="3012485" y="2185148"/>
            <a:ext cx="103286" cy="1154248"/>
          </a:xfrm>
          <a:prstGeom prst="rect">
            <a:avLst/>
          </a:prstGeom>
          <a:solidFill>
            <a:srgbClr val="63D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16" name="Google Shape;22;p5">
            <a:extLst>
              <a:ext uri="{FF2B5EF4-FFF2-40B4-BE49-F238E27FC236}">
                <a16:creationId xmlns:a16="http://schemas.microsoft.com/office/drawing/2014/main" id="{C5A96CDA-6FD6-DF4C-280D-4009AE7A7AA6}"/>
              </a:ext>
            </a:extLst>
          </p:cNvPr>
          <p:cNvSpPr/>
          <p:nvPr userDrawn="1"/>
        </p:nvSpPr>
        <p:spPr>
          <a:xfrm>
            <a:off x="3073048" y="4804169"/>
            <a:ext cx="7233708" cy="1154250"/>
          </a:xfrm>
          <a:prstGeom prst="rect">
            <a:avLst/>
          </a:prstGeom>
          <a:solidFill>
            <a:srgbClr val="63D2E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62;p7">
            <a:extLst>
              <a:ext uri="{FF2B5EF4-FFF2-40B4-BE49-F238E27FC236}">
                <a16:creationId xmlns:a16="http://schemas.microsoft.com/office/drawing/2014/main" id="{12360722-47C2-2CF8-029C-45DCB864E2C6}"/>
              </a:ext>
            </a:extLst>
          </p:cNvPr>
          <p:cNvSpPr txBox="1">
            <a:spLocks noGrp="1"/>
          </p:cNvSpPr>
          <p:nvPr>
            <p:ph type="body" idx="10"/>
          </p:nvPr>
        </p:nvSpPr>
        <p:spPr>
          <a:xfrm>
            <a:off x="1741314" y="4804172"/>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63D2E3"/>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C</a:t>
            </a:r>
            <a:endParaRPr dirty="0"/>
          </a:p>
        </p:txBody>
      </p:sp>
      <p:sp>
        <p:nvSpPr>
          <p:cNvPr id="18" name="Google Shape;63;p7">
            <a:extLst>
              <a:ext uri="{FF2B5EF4-FFF2-40B4-BE49-F238E27FC236}">
                <a16:creationId xmlns:a16="http://schemas.microsoft.com/office/drawing/2014/main" id="{A98A6CAC-8982-FD45-C367-F6DED6BC3EFB}"/>
              </a:ext>
            </a:extLst>
          </p:cNvPr>
          <p:cNvSpPr txBox="1">
            <a:spLocks noGrp="1"/>
          </p:cNvSpPr>
          <p:nvPr>
            <p:ph type="body" idx="11" hasCustomPrompt="1"/>
          </p:nvPr>
        </p:nvSpPr>
        <p:spPr>
          <a:xfrm>
            <a:off x="3279620" y="4804171"/>
            <a:ext cx="6778780"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Advocacy</a:t>
            </a:r>
            <a:endParaRPr dirty="0"/>
          </a:p>
        </p:txBody>
      </p:sp>
      <p:sp>
        <p:nvSpPr>
          <p:cNvPr id="19" name="Google Shape;17;p5">
            <a:extLst>
              <a:ext uri="{FF2B5EF4-FFF2-40B4-BE49-F238E27FC236}">
                <a16:creationId xmlns:a16="http://schemas.microsoft.com/office/drawing/2014/main" id="{1BB7646A-659E-D072-D661-20B28ADA304D}"/>
              </a:ext>
            </a:extLst>
          </p:cNvPr>
          <p:cNvSpPr/>
          <p:nvPr userDrawn="1"/>
        </p:nvSpPr>
        <p:spPr>
          <a:xfrm>
            <a:off x="3012485" y="4804171"/>
            <a:ext cx="103286" cy="1154248"/>
          </a:xfrm>
          <a:prstGeom prst="rect">
            <a:avLst/>
          </a:prstGeom>
          <a:solidFill>
            <a:srgbClr val="63D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
        <p:nvSpPr>
          <p:cNvPr id="20" name="Google Shape;22;p5">
            <a:extLst>
              <a:ext uri="{FF2B5EF4-FFF2-40B4-BE49-F238E27FC236}">
                <a16:creationId xmlns:a16="http://schemas.microsoft.com/office/drawing/2014/main" id="{620FE6A0-52FF-9204-0816-2BC62DFAB298}"/>
              </a:ext>
            </a:extLst>
          </p:cNvPr>
          <p:cNvSpPr/>
          <p:nvPr userDrawn="1"/>
        </p:nvSpPr>
        <p:spPr>
          <a:xfrm>
            <a:off x="3073048" y="3494656"/>
            <a:ext cx="7233708" cy="1154250"/>
          </a:xfrm>
          <a:prstGeom prst="rect">
            <a:avLst/>
          </a:prstGeom>
          <a:solidFill>
            <a:srgbClr val="63D2E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62;p7">
            <a:extLst>
              <a:ext uri="{FF2B5EF4-FFF2-40B4-BE49-F238E27FC236}">
                <a16:creationId xmlns:a16="http://schemas.microsoft.com/office/drawing/2014/main" id="{B119630C-92ED-8AF7-5AD4-1B9CD5E690E2}"/>
              </a:ext>
            </a:extLst>
          </p:cNvPr>
          <p:cNvSpPr txBox="1">
            <a:spLocks noGrp="1"/>
          </p:cNvSpPr>
          <p:nvPr>
            <p:ph type="body" idx="12" hasCustomPrompt="1"/>
          </p:nvPr>
        </p:nvSpPr>
        <p:spPr>
          <a:xfrm>
            <a:off x="1741314" y="3494659"/>
            <a:ext cx="1219200" cy="11542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8000" b="1" i="0">
                <a:solidFill>
                  <a:srgbClr val="63D2E3"/>
                </a:solidFill>
                <a:latin typeface="Nunito Sans Black"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B</a:t>
            </a:r>
            <a:endParaRPr dirty="0"/>
          </a:p>
        </p:txBody>
      </p:sp>
      <p:sp>
        <p:nvSpPr>
          <p:cNvPr id="22" name="Google Shape;63;p7">
            <a:extLst>
              <a:ext uri="{FF2B5EF4-FFF2-40B4-BE49-F238E27FC236}">
                <a16:creationId xmlns:a16="http://schemas.microsoft.com/office/drawing/2014/main" id="{E2578751-091A-8836-213D-E8FB3C04236D}"/>
              </a:ext>
            </a:extLst>
          </p:cNvPr>
          <p:cNvSpPr txBox="1">
            <a:spLocks noGrp="1"/>
          </p:cNvSpPr>
          <p:nvPr>
            <p:ph type="body" idx="13" hasCustomPrompt="1"/>
          </p:nvPr>
        </p:nvSpPr>
        <p:spPr>
          <a:xfrm>
            <a:off x="3279620" y="3494658"/>
            <a:ext cx="6778780" cy="1154249"/>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1000"/>
              </a:spcBef>
              <a:spcAft>
                <a:spcPts val="0"/>
              </a:spcAft>
              <a:buClr>
                <a:schemeClr val="dk1"/>
              </a:buClr>
              <a:buSzPts val="1800"/>
              <a:buNone/>
              <a:defRPr b="1" i="0">
                <a:latin typeface="Nunito Sans SemiBold"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CA" dirty="0"/>
              <a:t>Collaboration between responsible key stakeholders</a:t>
            </a:r>
            <a:endParaRPr dirty="0"/>
          </a:p>
        </p:txBody>
      </p:sp>
      <p:sp>
        <p:nvSpPr>
          <p:cNvPr id="23" name="Google Shape;17;p5">
            <a:extLst>
              <a:ext uri="{FF2B5EF4-FFF2-40B4-BE49-F238E27FC236}">
                <a16:creationId xmlns:a16="http://schemas.microsoft.com/office/drawing/2014/main" id="{D9544913-1822-3AA1-5BD7-7E8A45146E71}"/>
              </a:ext>
            </a:extLst>
          </p:cNvPr>
          <p:cNvSpPr/>
          <p:nvPr userDrawn="1"/>
        </p:nvSpPr>
        <p:spPr>
          <a:xfrm>
            <a:off x="3012485" y="3494658"/>
            <a:ext cx="103286" cy="1154248"/>
          </a:xfrm>
          <a:prstGeom prst="rect">
            <a:avLst/>
          </a:prstGeom>
          <a:solidFill>
            <a:srgbClr val="63D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F9C6"/>
              </a:solidFill>
              <a:latin typeface="Calibri"/>
              <a:ea typeface="Calibri"/>
              <a:cs typeface="Calibri"/>
              <a:sym typeface="Calibri"/>
            </a:endParaRPr>
          </a:p>
        </p:txBody>
      </p:sp>
    </p:spTree>
    <p:extLst>
      <p:ext uri="{BB962C8B-B14F-4D97-AF65-F5344CB8AC3E}">
        <p14:creationId xmlns:p14="http://schemas.microsoft.com/office/powerpoint/2010/main" val="16918767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6_Two Content">
  <p:cSld name="7_Two Content">
    <p:spTree>
      <p:nvGrpSpPr>
        <p:cNvPr id="1" name="Shape 57"/>
        <p:cNvGrpSpPr/>
        <p:nvPr/>
      </p:nvGrpSpPr>
      <p:grpSpPr>
        <a:xfrm>
          <a:off x="0" y="0"/>
          <a:ext cx="0" cy="0"/>
          <a:chOff x="0" y="0"/>
          <a:chExt cx="0" cy="0"/>
        </a:xfrm>
      </p:grpSpPr>
      <p:sp>
        <p:nvSpPr>
          <p:cNvPr id="58" name="Google Shape;58;p6"/>
          <p:cNvSpPr/>
          <p:nvPr/>
        </p:nvSpPr>
        <p:spPr>
          <a:xfrm>
            <a:off x="0" y="1507525"/>
            <a:ext cx="12192000" cy="5350476"/>
          </a:xfrm>
          <a:prstGeom prst="rect">
            <a:avLst/>
          </a:prstGeom>
          <a:solidFill>
            <a:srgbClr val="63D1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9" name="Google Shape;59;p6"/>
          <p:cNvSpPr txBox="1">
            <a:spLocks noGrp="1"/>
          </p:cNvSpPr>
          <p:nvPr>
            <p:ph type="body" idx="1"/>
          </p:nvPr>
        </p:nvSpPr>
        <p:spPr>
          <a:xfrm>
            <a:off x="838199" y="1952367"/>
            <a:ext cx="8861855" cy="4361935"/>
          </a:xfrm>
          <a:prstGeom prst="rect">
            <a:avLst/>
          </a:prstGeom>
          <a:noFill/>
          <a:ln>
            <a:noFill/>
          </a:ln>
        </p:spPr>
        <p:txBody>
          <a:bodyPr spcFirstLastPara="1" wrap="square" lIns="91425" tIns="45700" rIns="91425" bIns="45700" anchor="t" anchorCtr="0">
            <a:normAutofit/>
          </a:bodyPr>
          <a:lstStyle>
            <a:lvl1pPr marL="457200" lvl="0" indent="-368300" algn="l">
              <a:lnSpc>
                <a:spcPct val="90000"/>
              </a:lnSpc>
              <a:spcBef>
                <a:spcPts val="1000"/>
              </a:spcBef>
              <a:spcAft>
                <a:spcPts val="0"/>
              </a:spcAft>
              <a:buClr>
                <a:schemeClr val="dk1"/>
              </a:buClr>
              <a:buSzPts val="2200"/>
              <a:buAutoNum type="arabicPerio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6"/>
          <p:cNvSpPr txBox="1">
            <a:spLocks noGrp="1"/>
          </p:cNvSpPr>
          <p:nvPr>
            <p:ph type="title"/>
          </p:nvPr>
        </p:nvSpPr>
        <p:spPr>
          <a:xfrm>
            <a:off x="838200" y="543697"/>
            <a:ext cx="5257800" cy="7414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9166638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wo Content">
  <p:cSld name="8_Two Content">
    <p:spTree>
      <p:nvGrpSpPr>
        <p:cNvPr id="1" name="Shape 61"/>
        <p:cNvGrpSpPr/>
        <p:nvPr/>
      </p:nvGrpSpPr>
      <p:grpSpPr>
        <a:xfrm>
          <a:off x="0" y="0"/>
          <a:ext cx="0" cy="0"/>
          <a:chOff x="0" y="0"/>
          <a:chExt cx="0" cy="0"/>
        </a:xfrm>
      </p:grpSpPr>
      <p:sp>
        <p:nvSpPr>
          <p:cNvPr id="62" name="Google Shape;62;p7"/>
          <p:cNvSpPr txBox="1">
            <a:spLocks noGrp="1"/>
          </p:cNvSpPr>
          <p:nvPr>
            <p:ph type="body" idx="1"/>
          </p:nvPr>
        </p:nvSpPr>
        <p:spPr>
          <a:xfrm>
            <a:off x="838200" y="2409567"/>
            <a:ext cx="5181600" cy="39047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7"/>
          <p:cNvSpPr txBox="1">
            <a:spLocks noGrp="1"/>
          </p:cNvSpPr>
          <p:nvPr>
            <p:ph type="body" idx="2"/>
          </p:nvPr>
        </p:nvSpPr>
        <p:spPr>
          <a:xfrm>
            <a:off x="6172200" y="2409566"/>
            <a:ext cx="5181600" cy="39047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7"/>
          <p:cNvSpPr txBox="1">
            <a:spLocks noGrp="1"/>
          </p:cNvSpPr>
          <p:nvPr>
            <p:ph type="title"/>
          </p:nvPr>
        </p:nvSpPr>
        <p:spPr>
          <a:xfrm>
            <a:off x="838200" y="543697"/>
            <a:ext cx="5257800" cy="16558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659830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_Two Content">
  <p:cSld name="9_Two Content">
    <p:spTree>
      <p:nvGrpSpPr>
        <p:cNvPr id="1" name="Shape 65"/>
        <p:cNvGrpSpPr/>
        <p:nvPr/>
      </p:nvGrpSpPr>
      <p:grpSpPr>
        <a:xfrm>
          <a:off x="0" y="0"/>
          <a:ext cx="0" cy="0"/>
          <a:chOff x="0" y="0"/>
          <a:chExt cx="0" cy="0"/>
        </a:xfrm>
      </p:grpSpPr>
      <p:sp>
        <p:nvSpPr>
          <p:cNvPr id="66" name="Google Shape;66;p8"/>
          <p:cNvSpPr txBox="1">
            <a:spLocks noGrp="1"/>
          </p:cNvSpPr>
          <p:nvPr>
            <p:ph type="body" idx="1"/>
          </p:nvPr>
        </p:nvSpPr>
        <p:spPr>
          <a:xfrm>
            <a:off x="838200" y="2409568"/>
            <a:ext cx="5055973" cy="39047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8"/>
          <p:cNvSpPr txBox="1">
            <a:spLocks noGrp="1"/>
          </p:cNvSpPr>
          <p:nvPr>
            <p:ph type="body" idx="2"/>
          </p:nvPr>
        </p:nvSpPr>
        <p:spPr>
          <a:xfrm>
            <a:off x="6297828" y="0"/>
            <a:ext cx="5894171" cy="685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200"/>
              <a:buNone/>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8"/>
          <p:cNvSpPr txBox="1">
            <a:spLocks noGrp="1"/>
          </p:cNvSpPr>
          <p:nvPr>
            <p:ph type="title"/>
          </p:nvPr>
        </p:nvSpPr>
        <p:spPr>
          <a:xfrm>
            <a:off x="838200" y="543697"/>
            <a:ext cx="5055973" cy="16558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9092512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2_Two Content">
  <p:cSld name="10_Two Content">
    <p:spTree>
      <p:nvGrpSpPr>
        <p:cNvPr id="1" name="Shape 69"/>
        <p:cNvGrpSpPr/>
        <p:nvPr/>
      </p:nvGrpSpPr>
      <p:grpSpPr>
        <a:xfrm>
          <a:off x="0" y="0"/>
          <a:ext cx="0" cy="0"/>
          <a:chOff x="0" y="0"/>
          <a:chExt cx="0" cy="0"/>
        </a:xfrm>
      </p:grpSpPr>
      <p:sp>
        <p:nvSpPr>
          <p:cNvPr id="70" name="Google Shape;70;p9"/>
          <p:cNvSpPr/>
          <p:nvPr/>
        </p:nvSpPr>
        <p:spPr>
          <a:xfrm>
            <a:off x="1" y="0"/>
            <a:ext cx="6297828" cy="6858000"/>
          </a:xfrm>
          <a:prstGeom prst="rect">
            <a:avLst/>
          </a:prstGeom>
          <a:solidFill>
            <a:srgbClr val="63D1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1" name="Google Shape;71;p9"/>
          <p:cNvSpPr txBox="1">
            <a:spLocks noGrp="1"/>
          </p:cNvSpPr>
          <p:nvPr>
            <p:ph type="body" idx="1"/>
          </p:nvPr>
        </p:nvSpPr>
        <p:spPr>
          <a:xfrm>
            <a:off x="838201" y="2409568"/>
            <a:ext cx="4623486" cy="39047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9"/>
          <p:cNvSpPr txBox="1">
            <a:spLocks noGrp="1"/>
          </p:cNvSpPr>
          <p:nvPr>
            <p:ph type="body" idx="2"/>
          </p:nvPr>
        </p:nvSpPr>
        <p:spPr>
          <a:xfrm>
            <a:off x="6297828" y="0"/>
            <a:ext cx="5894171" cy="685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200"/>
              <a:buNone/>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9"/>
          <p:cNvSpPr txBox="1">
            <a:spLocks noGrp="1"/>
          </p:cNvSpPr>
          <p:nvPr>
            <p:ph type="title"/>
          </p:nvPr>
        </p:nvSpPr>
        <p:spPr>
          <a:xfrm>
            <a:off x="838200" y="543697"/>
            <a:ext cx="5257800" cy="16558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014309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4_Two Content">
  <p:cSld name="11_Two Content">
    <p:bg>
      <p:bgPr>
        <a:solidFill>
          <a:srgbClr val="63D1E3"/>
        </a:solidFill>
        <a:effectLst/>
      </p:bgPr>
    </p:bg>
    <p:spTree>
      <p:nvGrpSpPr>
        <p:cNvPr id="1" name="Shape 78"/>
        <p:cNvGrpSpPr/>
        <p:nvPr/>
      </p:nvGrpSpPr>
      <p:grpSpPr>
        <a:xfrm>
          <a:off x="0" y="0"/>
          <a:ext cx="0" cy="0"/>
          <a:chOff x="0" y="0"/>
          <a:chExt cx="0" cy="0"/>
        </a:xfrm>
      </p:grpSpPr>
      <p:sp>
        <p:nvSpPr>
          <p:cNvPr id="79" name="Google Shape;79;p11"/>
          <p:cNvSpPr txBox="1">
            <a:spLocks noGrp="1"/>
          </p:cNvSpPr>
          <p:nvPr>
            <p:ph type="ctrTitle"/>
          </p:nvPr>
        </p:nvSpPr>
        <p:spPr>
          <a:xfrm>
            <a:off x="825843" y="2706128"/>
            <a:ext cx="10332308" cy="350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5200"/>
              <a:buFont typeface="Nunito Sans Black"/>
              <a:buNone/>
              <a:defRPr sz="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450191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5_Two Content">
  <p:cSld name="12_Two Content">
    <p:spTree>
      <p:nvGrpSpPr>
        <p:cNvPr id="1" name="Shape 83"/>
        <p:cNvGrpSpPr/>
        <p:nvPr/>
      </p:nvGrpSpPr>
      <p:grpSpPr>
        <a:xfrm>
          <a:off x="0" y="0"/>
          <a:ext cx="0" cy="0"/>
          <a:chOff x="0" y="0"/>
          <a:chExt cx="0" cy="0"/>
        </a:xfrm>
      </p:grpSpPr>
      <p:pic>
        <p:nvPicPr>
          <p:cNvPr id="84" name="Google Shape;84;p13"/>
          <p:cNvPicPr preferRelativeResize="0"/>
          <p:nvPr/>
        </p:nvPicPr>
        <p:blipFill rotWithShape="1">
          <a:blip r:embed="rId2">
            <a:alphaModFix/>
          </a:blip>
          <a:srcRect/>
          <a:stretch/>
        </p:blipFill>
        <p:spPr>
          <a:xfrm>
            <a:off x="864286" y="391769"/>
            <a:ext cx="2987240" cy="2432907"/>
          </a:xfrm>
          <a:prstGeom prst="rect">
            <a:avLst/>
          </a:prstGeom>
          <a:noFill/>
          <a:ln>
            <a:noFill/>
          </a:ln>
        </p:spPr>
      </p:pic>
      <p:sp>
        <p:nvSpPr>
          <p:cNvPr id="85" name="Google Shape;85;p13"/>
          <p:cNvSpPr txBox="1">
            <a:spLocks noGrp="1"/>
          </p:cNvSpPr>
          <p:nvPr>
            <p:ph type="subTitle" idx="1"/>
          </p:nvPr>
        </p:nvSpPr>
        <p:spPr>
          <a:xfrm>
            <a:off x="1968843" y="1708321"/>
            <a:ext cx="8254313" cy="344135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1000"/>
              </a:spcBef>
              <a:spcAft>
                <a:spcPts val="0"/>
              </a:spcAft>
              <a:buClr>
                <a:schemeClr val="dk1"/>
              </a:buClr>
              <a:buSzPts val="2800"/>
              <a:buNone/>
              <a:defRPr sz="2800" b="1" i="0">
                <a:latin typeface="Nunito Sans SemiBold"/>
                <a:ea typeface="Nunito Sans SemiBold"/>
                <a:cs typeface="Nunito Sans SemiBold"/>
                <a:sym typeface="Nunito Sans Semi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6" name="Google Shape;86;p13"/>
          <p:cNvSpPr txBox="1">
            <a:spLocks noGrp="1"/>
          </p:cNvSpPr>
          <p:nvPr>
            <p:ph type="body" idx="2"/>
          </p:nvPr>
        </p:nvSpPr>
        <p:spPr>
          <a:xfrm>
            <a:off x="1968843" y="5349875"/>
            <a:ext cx="8254313" cy="5937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228600" algn="l">
              <a:lnSpc>
                <a:spcPct val="90000"/>
              </a:lnSpc>
              <a:spcBef>
                <a:spcPts val="500"/>
              </a:spcBef>
              <a:spcAft>
                <a:spcPts val="0"/>
              </a:spcAft>
              <a:buClr>
                <a:schemeClr val="dk1"/>
              </a:buClr>
              <a:buSzPts val="1800"/>
              <a:buNone/>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774459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3_Two Content">
  <p:cSld name="13_Two Content">
    <p:spTree>
      <p:nvGrpSpPr>
        <p:cNvPr id="1" name="Shape 87"/>
        <p:cNvGrpSpPr/>
        <p:nvPr/>
      </p:nvGrpSpPr>
      <p:grpSpPr>
        <a:xfrm>
          <a:off x="0" y="0"/>
          <a:ext cx="0" cy="0"/>
          <a:chOff x="0" y="0"/>
          <a:chExt cx="0" cy="0"/>
        </a:xfrm>
      </p:grpSpPr>
      <p:sp>
        <p:nvSpPr>
          <p:cNvPr id="88" name="Google Shape;88;p14"/>
          <p:cNvSpPr txBox="1">
            <a:spLocks noGrp="1"/>
          </p:cNvSpPr>
          <p:nvPr>
            <p:ph type="title"/>
          </p:nvPr>
        </p:nvSpPr>
        <p:spPr>
          <a:xfrm>
            <a:off x="838200" y="365126"/>
            <a:ext cx="5055973" cy="15378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4"/>
          <p:cNvSpPr txBox="1">
            <a:spLocks noGrp="1"/>
          </p:cNvSpPr>
          <p:nvPr>
            <p:ph type="body" idx="1"/>
          </p:nvPr>
        </p:nvSpPr>
        <p:spPr>
          <a:xfrm>
            <a:off x="838200" y="2224216"/>
            <a:ext cx="5055973" cy="42686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0" name="Google Shape;90;p14" descr="A picture containing graphical user interface&#10;&#10;Description automatically generated"/>
          <p:cNvPicPr preferRelativeResize="0"/>
          <p:nvPr/>
        </p:nvPicPr>
        <p:blipFill rotWithShape="1">
          <a:blip r:embed="rId2">
            <a:alphaModFix/>
          </a:blip>
          <a:srcRect/>
          <a:stretch/>
        </p:blipFill>
        <p:spPr>
          <a:xfrm>
            <a:off x="6297828" y="365126"/>
            <a:ext cx="5901261" cy="6127748"/>
          </a:xfrm>
          <a:prstGeom prst="rect">
            <a:avLst/>
          </a:prstGeom>
          <a:noFill/>
          <a:ln>
            <a:noFill/>
          </a:ln>
        </p:spPr>
      </p:pic>
    </p:spTree>
    <p:extLst>
      <p:ext uri="{BB962C8B-B14F-4D97-AF65-F5344CB8AC3E}">
        <p14:creationId xmlns:p14="http://schemas.microsoft.com/office/powerpoint/2010/main" val="452888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7_Two Content">
  <p:cSld name="14_Two Content">
    <p:spTree>
      <p:nvGrpSpPr>
        <p:cNvPr id="1" name="Shape 91"/>
        <p:cNvGrpSpPr/>
        <p:nvPr/>
      </p:nvGrpSpPr>
      <p:grpSpPr>
        <a:xfrm>
          <a:off x="0" y="0"/>
          <a:ext cx="0" cy="0"/>
          <a:chOff x="0" y="0"/>
          <a:chExt cx="0" cy="0"/>
        </a:xfrm>
      </p:grpSpPr>
      <p:sp>
        <p:nvSpPr>
          <p:cNvPr id="92" name="Google Shape;92;p15"/>
          <p:cNvSpPr txBox="1">
            <a:spLocks noGrp="1"/>
          </p:cNvSpPr>
          <p:nvPr>
            <p:ph type="title"/>
          </p:nvPr>
        </p:nvSpPr>
        <p:spPr>
          <a:xfrm>
            <a:off x="838200" y="365126"/>
            <a:ext cx="4866861" cy="15378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5"/>
          <p:cNvSpPr txBox="1">
            <a:spLocks noGrp="1"/>
          </p:cNvSpPr>
          <p:nvPr>
            <p:ph type="body" idx="1"/>
          </p:nvPr>
        </p:nvSpPr>
        <p:spPr>
          <a:xfrm>
            <a:off x="838200" y="2224216"/>
            <a:ext cx="5055973" cy="42686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4" name="Google Shape;94;p15"/>
          <p:cNvPicPr preferRelativeResize="0"/>
          <p:nvPr/>
        </p:nvPicPr>
        <p:blipFill rotWithShape="1">
          <a:blip r:embed="rId2">
            <a:alphaModFix/>
          </a:blip>
          <a:srcRect/>
          <a:stretch/>
        </p:blipFill>
        <p:spPr>
          <a:xfrm>
            <a:off x="6304366" y="365126"/>
            <a:ext cx="5888185" cy="6127748"/>
          </a:xfrm>
          <a:prstGeom prst="rect">
            <a:avLst/>
          </a:prstGeom>
          <a:noFill/>
          <a:ln>
            <a:noFill/>
          </a:ln>
        </p:spPr>
      </p:pic>
    </p:spTree>
    <p:extLst>
      <p:ext uri="{BB962C8B-B14F-4D97-AF65-F5344CB8AC3E}">
        <p14:creationId xmlns:p14="http://schemas.microsoft.com/office/powerpoint/2010/main" val="15628464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95"/>
        <p:cNvGrpSpPr/>
        <p:nvPr/>
      </p:nvGrpSpPr>
      <p:grpSpPr>
        <a:xfrm>
          <a:off x="0" y="0"/>
          <a:ext cx="0" cy="0"/>
          <a:chOff x="0" y="0"/>
          <a:chExt cx="0" cy="0"/>
        </a:xfrm>
      </p:grpSpPr>
      <p:sp>
        <p:nvSpPr>
          <p:cNvPr id="96" name="Google Shape;96;p16"/>
          <p:cNvSpPr/>
          <p:nvPr/>
        </p:nvSpPr>
        <p:spPr>
          <a:xfrm>
            <a:off x="0" y="1223319"/>
            <a:ext cx="12192000" cy="5634681"/>
          </a:xfrm>
          <a:prstGeom prst="rect">
            <a:avLst/>
          </a:prstGeom>
          <a:solidFill>
            <a:srgbClr val="FF99CC">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7" name="Google Shape;97;p16"/>
          <p:cNvSpPr/>
          <p:nvPr/>
        </p:nvSpPr>
        <p:spPr>
          <a:xfrm>
            <a:off x="906397" y="0"/>
            <a:ext cx="11285603" cy="1223319"/>
          </a:xfrm>
          <a:prstGeom prst="rect">
            <a:avLst/>
          </a:prstGeom>
          <a:solidFill>
            <a:srgbClr val="FF99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16"/>
          <p:cNvSpPr txBox="1">
            <a:spLocks noGrp="1"/>
          </p:cNvSpPr>
          <p:nvPr>
            <p:ph type="body" idx="1"/>
          </p:nvPr>
        </p:nvSpPr>
        <p:spPr>
          <a:xfrm>
            <a:off x="838201" y="1754659"/>
            <a:ext cx="7898026"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9" name="Google Shape;99;p16"/>
          <p:cNvPicPr preferRelativeResize="0"/>
          <p:nvPr/>
        </p:nvPicPr>
        <p:blipFill rotWithShape="1">
          <a:blip r:embed="rId2">
            <a:alphaModFix/>
          </a:blip>
          <a:srcRect/>
          <a:stretch/>
        </p:blipFill>
        <p:spPr>
          <a:xfrm>
            <a:off x="0" y="0"/>
            <a:ext cx="906397" cy="1223319"/>
          </a:xfrm>
          <a:prstGeom prst="rect">
            <a:avLst/>
          </a:prstGeom>
          <a:noFill/>
          <a:ln>
            <a:noFill/>
          </a:ln>
        </p:spPr>
      </p:pic>
      <p:pic>
        <p:nvPicPr>
          <p:cNvPr id="100" name="Google Shape;100;p16"/>
          <p:cNvPicPr preferRelativeResize="0"/>
          <p:nvPr/>
        </p:nvPicPr>
        <p:blipFill rotWithShape="1">
          <a:blip r:embed="rId3">
            <a:alphaModFix/>
          </a:blip>
          <a:srcRect/>
          <a:stretch/>
        </p:blipFill>
        <p:spPr>
          <a:xfrm>
            <a:off x="1184583" y="113956"/>
            <a:ext cx="1022195" cy="1022195"/>
          </a:xfrm>
          <a:prstGeom prst="rect">
            <a:avLst/>
          </a:prstGeom>
          <a:noFill/>
          <a:ln>
            <a:noFill/>
          </a:ln>
        </p:spPr>
      </p:pic>
      <p:sp>
        <p:nvSpPr>
          <p:cNvPr id="101" name="Google Shape;101;p16"/>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744966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wo Content">
    <p:bg>
      <p:bgPr>
        <a:solidFill>
          <a:srgbClr val="63D1E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AE96F7-C5C7-784F-97E1-D92475A15169}"/>
              </a:ext>
            </a:extLst>
          </p:cNvPr>
          <p:cNvPicPr>
            <a:picLocks noChangeAspect="1"/>
          </p:cNvPicPr>
          <p:nvPr userDrawn="1"/>
        </p:nvPicPr>
        <p:blipFill>
          <a:blip r:embed="rId2"/>
          <a:stretch>
            <a:fillRect/>
          </a:stretch>
        </p:blipFill>
        <p:spPr>
          <a:xfrm>
            <a:off x="4964739" y="0"/>
            <a:ext cx="6971886" cy="8562744"/>
          </a:xfrm>
          <a:prstGeom prst="rect">
            <a:avLst/>
          </a:prstGeom>
        </p:spPr>
      </p:pic>
      <p:sp>
        <p:nvSpPr>
          <p:cNvPr id="6" name="Title 1">
            <a:extLst>
              <a:ext uri="{FF2B5EF4-FFF2-40B4-BE49-F238E27FC236}">
                <a16:creationId xmlns:a16="http://schemas.microsoft.com/office/drawing/2014/main" id="{3632BB0B-1543-FD41-8246-03B1BF0CD812}"/>
              </a:ext>
            </a:extLst>
          </p:cNvPr>
          <p:cNvSpPr>
            <a:spLocks noGrp="1"/>
          </p:cNvSpPr>
          <p:nvPr>
            <p:ph type="ctrTitle" hasCustomPrompt="1"/>
          </p:nvPr>
        </p:nvSpPr>
        <p:spPr>
          <a:xfrm>
            <a:off x="929845" y="1674025"/>
            <a:ext cx="10332308" cy="3509950"/>
          </a:xfrm>
        </p:spPr>
        <p:txBody>
          <a:bodyPr anchor="ctr">
            <a:normAutofit/>
          </a:bodyPr>
          <a:lstStyle>
            <a:lvl1pPr algn="ctr">
              <a:defRPr sz="5200"/>
            </a:lvl1pPr>
          </a:lstStyle>
          <a:p>
            <a:r>
              <a:rPr lang="en-US" dirty="0"/>
              <a:t>QUESTIONS?</a:t>
            </a:r>
          </a:p>
        </p:txBody>
      </p:sp>
    </p:spTree>
    <p:extLst>
      <p:ext uri="{BB962C8B-B14F-4D97-AF65-F5344CB8AC3E}">
        <p14:creationId xmlns:p14="http://schemas.microsoft.com/office/powerpoint/2010/main" val="113726602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02"/>
        <p:cNvGrpSpPr/>
        <p:nvPr/>
      </p:nvGrpSpPr>
      <p:grpSpPr>
        <a:xfrm>
          <a:off x="0" y="0"/>
          <a:ext cx="0" cy="0"/>
          <a:chOff x="0" y="0"/>
          <a:chExt cx="0" cy="0"/>
        </a:xfrm>
      </p:grpSpPr>
      <p:sp>
        <p:nvSpPr>
          <p:cNvPr id="103" name="Google Shape;103;p17"/>
          <p:cNvSpPr/>
          <p:nvPr/>
        </p:nvSpPr>
        <p:spPr>
          <a:xfrm>
            <a:off x="0" y="1223319"/>
            <a:ext cx="12192000" cy="5634681"/>
          </a:xfrm>
          <a:prstGeom prst="rect">
            <a:avLst/>
          </a:prstGeom>
          <a:solidFill>
            <a:srgbClr val="E01D61">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4" name="Google Shape;104;p17"/>
          <p:cNvSpPr/>
          <p:nvPr/>
        </p:nvSpPr>
        <p:spPr>
          <a:xfrm>
            <a:off x="906397" y="0"/>
            <a:ext cx="11285603" cy="1223319"/>
          </a:xfrm>
          <a:prstGeom prst="rect">
            <a:avLst/>
          </a:prstGeom>
          <a:solidFill>
            <a:srgbClr val="E01D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17"/>
          <p:cNvSpPr txBox="1">
            <a:spLocks noGrp="1"/>
          </p:cNvSpPr>
          <p:nvPr>
            <p:ph type="body" idx="1"/>
          </p:nvPr>
        </p:nvSpPr>
        <p:spPr>
          <a:xfrm>
            <a:off x="838201" y="1754659"/>
            <a:ext cx="813280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7"/>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7" name="Google Shape;107;p17"/>
          <p:cNvPicPr preferRelativeResize="0"/>
          <p:nvPr/>
        </p:nvPicPr>
        <p:blipFill rotWithShape="1">
          <a:blip r:embed="rId2">
            <a:alphaModFix/>
          </a:blip>
          <a:srcRect/>
          <a:stretch/>
        </p:blipFill>
        <p:spPr>
          <a:xfrm>
            <a:off x="12357" y="13063"/>
            <a:ext cx="890897" cy="1217141"/>
          </a:xfrm>
          <a:prstGeom prst="rect">
            <a:avLst/>
          </a:prstGeom>
          <a:noFill/>
          <a:ln>
            <a:noFill/>
          </a:ln>
        </p:spPr>
      </p:pic>
      <p:pic>
        <p:nvPicPr>
          <p:cNvPr id="108" name="Google Shape;108;p17"/>
          <p:cNvPicPr preferRelativeResize="0"/>
          <p:nvPr/>
        </p:nvPicPr>
        <p:blipFill rotWithShape="1">
          <a:blip r:embed="rId3">
            <a:alphaModFix/>
          </a:blip>
          <a:srcRect/>
          <a:stretch/>
        </p:blipFill>
        <p:spPr>
          <a:xfrm>
            <a:off x="1200083" y="100562"/>
            <a:ext cx="1022195" cy="1022195"/>
          </a:xfrm>
          <a:prstGeom prst="rect">
            <a:avLst/>
          </a:prstGeom>
          <a:noFill/>
          <a:ln>
            <a:noFill/>
          </a:ln>
        </p:spPr>
      </p:pic>
    </p:spTree>
    <p:extLst>
      <p:ext uri="{BB962C8B-B14F-4D97-AF65-F5344CB8AC3E}">
        <p14:creationId xmlns:p14="http://schemas.microsoft.com/office/powerpoint/2010/main" val="30484356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9"/>
        <p:cNvGrpSpPr/>
        <p:nvPr/>
      </p:nvGrpSpPr>
      <p:grpSpPr>
        <a:xfrm>
          <a:off x="0" y="0"/>
          <a:ext cx="0" cy="0"/>
          <a:chOff x="0" y="0"/>
          <a:chExt cx="0" cy="0"/>
        </a:xfrm>
      </p:grpSpPr>
      <p:sp>
        <p:nvSpPr>
          <p:cNvPr id="110" name="Google Shape;110;p18"/>
          <p:cNvSpPr/>
          <p:nvPr/>
        </p:nvSpPr>
        <p:spPr>
          <a:xfrm>
            <a:off x="0" y="1223319"/>
            <a:ext cx="12192000" cy="5634681"/>
          </a:xfrm>
          <a:prstGeom prst="rect">
            <a:avLst/>
          </a:prstGeom>
          <a:solidFill>
            <a:srgbClr val="F36605">
              <a:alpha val="3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1" name="Google Shape;111;p18"/>
          <p:cNvSpPr/>
          <p:nvPr/>
        </p:nvSpPr>
        <p:spPr>
          <a:xfrm>
            <a:off x="906397" y="0"/>
            <a:ext cx="11285603" cy="1223319"/>
          </a:xfrm>
          <a:prstGeom prst="rect">
            <a:avLst/>
          </a:prstGeom>
          <a:solidFill>
            <a:srgbClr val="F3660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2" name="Google Shape;112;p18"/>
          <p:cNvSpPr txBox="1">
            <a:spLocks noGrp="1"/>
          </p:cNvSpPr>
          <p:nvPr>
            <p:ph type="body" idx="1"/>
          </p:nvPr>
        </p:nvSpPr>
        <p:spPr>
          <a:xfrm>
            <a:off x="838200" y="1754659"/>
            <a:ext cx="8145161"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8"/>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14" name="Google Shape;114;p18"/>
          <p:cNvPicPr preferRelativeResize="0"/>
          <p:nvPr/>
        </p:nvPicPr>
        <p:blipFill rotWithShape="1">
          <a:blip r:embed="rId2">
            <a:alphaModFix/>
          </a:blip>
          <a:srcRect/>
          <a:stretch/>
        </p:blipFill>
        <p:spPr>
          <a:xfrm>
            <a:off x="4284" y="29184"/>
            <a:ext cx="916059" cy="1217141"/>
          </a:xfrm>
          <a:prstGeom prst="rect">
            <a:avLst/>
          </a:prstGeom>
          <a:noFill/>
          <a:ln>
            <a:noFill/>
          </a:ln>
        </p:spPr>
      </p:pic>
      <p:pic>
        <p:nvPicPr>
          <p:cNvPr id="115" name="Google Shape;115;p18"/>
          <p:cNvPicPr preferRelativeResize="0"/>
          <p:nvPr/>
        </p:nvPicPr>
        <p:blipFill rotWithShape="1">
          <a:blip r:embed="rId3">
            <a:alphaModFix/>
          </a:blip>
          <a:srcRect/>
          <a:stretch/>
        </p:blipFill>
        <p:spPr>
          <a:xfrm>
            <a:off x="1200083" y="100562"/>
            <a:ext cx="1022195" cy="1022195"/>
          </a:xfrm>
          <a:prstGeom prst="rect">
            <a:avLst/>
          </a:prstGeom>
          <a:noFill/>
          <a:ln>
            <a:noFill/>
          </a:ln>
        </p:spPr>
      </p:pic>
    </p:spTree>
    <p:extLst>
      <p:ext uri="{BB962C8B-B14F-4D97-AF65-F5344CB8AC3E}">
        <p14:creationId xmlns:p14="http://schemas.microsoft.com/office/powerpoint/2010/main" val="26369988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116"/>
        <p:cNvGrpSpPr/>
        <p:nvPr/>
      </p:nvGrpSpPr>
      <p:grpSpPr>
        <a:xfrm>
          <a:off x="0" y="0"/>
          <a:ext cx="0" cy="0"/>
          <a:chOff x="0" y="0"/>
          <a:chExt cx="0" cy="0"/>
        </a:xfrm>
      </p:grpSpPr>
      <p:sp>
        <p:nvSpPr>
          <p:cNvPr id="117" name="Google Shape;117;p19"/>
          <p:cNvSpPr/>
          <p:nvPr/>
        </p:nvSpPr>
        <p:spPr>
          <a:xfrm>
            <a:off x="0" y="1223319"/>
            <a:ext cx="12192000" cy="5634681"/>
          </a:xfrm>
          <a:prstGeom prst="rect">
            <a:avLst/>
          </a:prstGeom>
          <a:solidFill>
            <a:srgbClr val="F9CC01">
              <a:alpha val="3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8" name="Google Shape;118;p19"/>
          <p:cNvSpPr/>
          <p:nvPr/>
        </p:nvSpPr>
        <p:spPr>
          <a:xfrm>
            <a:off x="906397" y="0"/>
            <a:ext cx="11285603" cy="1223319"/>
          </a:xfrm>
          <a:prstGeom prst="rect">
            <a:avLst/>
          </a:prstGeom>
          <a:solidFill>
            <a:srgbClr val="F9CC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9" name="Google Shape;119;p19"/>
          <p:cNvSpPr txBox="1">
            <a:spLocks noGrp="1"/>
          </p:cNvSpPr>
          <p:nvPr>
            <p:ph type="body" idx="1"/>
          </p:nvPr>
        </p:nvSpPr>
        <p:spPr>
          <a:xfrm>
            <a:off x="838200" y="1754659"/>
            <a:ext cx="7873313"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9"/>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1" name="Google Shape;121;p19"/>
          <p:cNvPicPr preferRelativeResize="0"/>
          <p:nvPr/>
        </p:nvPicPr>
        <p:blipFill rotWithShape="1">
          <a:blip r:embed="rId2">
            <a:alphaModFix/>
          </a:blip>
          <a:srcRect/>
          <a:stretch/>
        </p:blipFill>
        <p:spPr>
          <a:xfrm>
            <a:off x="1341" y="-16908"/>
            <a:ext cx="974000" cy="1240227"/>
          </a:xfrm>
          <a:prstGeom prst="rect">
            <a:avLst/>
          </a:prstGeom>
          <a:noFill/>
          <a:ln>
            <a:noFill/>
          </a:ln>
        </p:spPr>
      </p:pic>
      <p:pic>
        <p:nvPicPr>
          <p:cNvPr id="122" name="Google Shape;122;p19"/>
          <p:cNvPicPr preferRelativeResize="0"/>
          <p:nvPr/>
        </p:nvPicPr>
        <p:blipFill rotWithShape="1">
          <a:blip r:embed="rId3">
            <a:alphaModFix/>
          </a:blip>
          <a:srcRect/>
          <a:stretch/>
        </p:blipFill>
        <p:spPr>
          <a:xfrm>
            <a:off x="1200083" y="100562"/>
            <a:ext cx="1022195" cy="1022195"/>
          </a:xfrm>
          <a:prstGeom prst="rect">
            <a:avLst/>
          </a:prstGeom>
          <a:noFill/>
          <a:ln>
            <a:noFill/>
          </a:ln>
        </p:spPr>
      </p:pic>
    </p:spTree>
    <p:extLst>
      <p:ext uri="{BB962C8B-B14F-4D97-AF65-F5344CB8AC3E}">
        <p14:creationId xmlns:p14="http://schemas.microsoft.com/office/powerpoint/2010/main" val="13967878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123"/>
        <p:cNvGrpSpPr/>
        <p:nvPr/>
      </p:nvGrpSpPr>
      <p:grpSpPr>
        <a:xfrm>
          <a:off x="0" y="0"/>
          <a:ext cx="0" cy="0"/>
          <a:chOff x="0" y="0"/>
          <a:chExt cx="0" cy="0"/>
        </a:xfrm>
      </p:grpSpPr>
      <p:sp>
        <p:nvSpPr>
          <p:cNvPr id="124" name="Google Shape;124;p20"/>
          <p:cNvSpPr/>
          <p:nvPr/>
        </p:nvSpPr>
        <p:spPr>
          <a:xfrm>
            <a:off x="0" y="1223319"/>
            <a:ext cx="12192000" cy="5634681"/>
          </a:xfrm>
          <a:prstGeom prst="rect">
            <a:avLst/>
          </a:prstGeom>
          <a:solidFill>
            <a:srgbClr val="66DB5D">
              <a:alpha val="3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5" name="Google Shape;125;p20"/>
          <p:cNvSpPr/>
          <p:nvPr/>
        </p:nvSpPr>
        <p:spPr>
          <a:xfrm>
            <a:off x="906397" y="0"/>
            <a:ext cx="11285603" cy="1223319"/>
          </a:xfrm>
          <a:prstGeom prst="rect">
            <a:avLst/>
          </a:prstGeom>
          <a:solidFill>
            <a:srgbClr val="66DB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6" name="Google Shape;126;p20"/>
          <p:cNvSpPr txBox="1">
            <a:spLocks noGrp="1"/>
          </p:cNvSpPr>
          <p:nvPr>
            <p:ph type="body" idx="1"/>
          </p:nvPr>
        </p:nvSpPr>
        <p:spPr>
          <a:xfrm>
            <a:off x="838201" y="1754659"/>
            <a:ext cx="763853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20"/>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8" name="Google Shape;128;p20"/>
          <p:cNvPicPr preferRelativeResize="0"/>
          <p:nvPr/>
        </p:nvPicPr>
        <p:blipFill rotWithShape="1">
          <a:blip r:embed="rId2">
            <a:alphaModFix/>
          </a:blip>
          <a:srcRect/>
          <a:stretch/>
        </p:blipFill>
        <p:spPr>
          <a:xfrm>
            <a:off x="0" y="0"/>
            <a:ext cx="907831" cy="1223319"/>
          </a:xfrm>
          <a:prstGeom prst="rect">
            <a:avLst/>
          </a:prstGeom>
          <a:noFill/>
          <a:ln>
            <a:noFill/>
          </a:ln>
        </p:spPr>
      </p:pic>
      <p:pic>
        <p:nvPicPr>
          <p:cNvPr id="129" name="Google Shape;129;p20"/>
          <p:cNvPicPr preferRelativeResize="0"/>
          <p:nvPr/>
        </p:nvPicPr>
        <p:blipFill rotWithShape="1">
          <a:blip r:embed="rId3">
            <a:alphaModFix/>
          </a:blip>
          <a:srcRect/>
          <a:stretch/>
        </p:blipFill>
        <p:spPr>
          <a:xfrm>
            <a:off x="1186960" y="87439"/>
            <a:ext cx="1035318" cy="1035318"/>
          </a:xfrm>
          <a:prstGeom prst="rect">
            <a:avLst/>
          </a:prstGeom>
          <a:noFill/>
          <a:ln>
            <a:noFill/>
          </a:ln>
        </p:spPr>
      </p:pic>
    </p:spTree>
    <p:extLst>
      <p:ext uri="{BB962C8B-B14F-4D97-AF65-F5344CB8AC3E}">
        <p14:creationId xmlns:p14="http://schemas.microsoft.com/office/powerpoint/2010/main" val="13317766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130"/>
        <p:cNvGrpSpPr/>
        <p:nvPr/>
      </p:nvGrpSpPr>
      <p:grpSpPr>
        <a:xfrm>
          <a:off x="0" y="0"/>
          <a:ext cx="0" cy="0"/>
          <a:chOff x="0" y="0"/>
          <a:chExt cx="0" cy="0"/>
        </a:xfrm>
      </p:grpSpPr>
      <p:sp>
        <p:nvSpPr>
          <p:cNvPr id="131" name="Google Shape;131;p21"/>
          <p:cNvSpPr/>
          <p:nvPr/>
        </p:nvSpPr>
        <p:spPr>
          <a:xfrm>
            <a:off x="0" y="1223319"/>
            <a:ext cx="12192000" cy="5634681"/>
          </a:xfrm>
          <a:prstGeom prst="rect">
            <a:avLst/>
          </a:prstGeom>
          <a:solidFill>
            <a:srgbClr val="63D1E3">
              <a:alpha val="3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2" name="Google Shape;132;p21"/>
          <p:cNvSpPr/>
          <p:nvPr/>
        </p:nvSpPr>
        <p:spPr>
          <a:xfrm>
            <a:off x="906397" y="0"/>
            <a:ext cx="11285603" cy="1223319"/>
          </a:xfrm>
          <a:prstGeom prst="rect">
            <a:avLst/>
          </a:prstGeom>
          <a:solidFill>
            <a:srgbClr val="63D1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3" name="Google Shape;133;p21"/>
          <p:cNvSpPr txBox="1">
            <a:spLocks noGrp="1"/>
          </p:cNvSpPr>
          <p:nvPr>
            <p:ph type="body" idx="1"/>
          </p:nvPr>
        </p:nvSpPr>
        <p:spPr>
          <a:xfrm>
            <a:off x="838201" y="1754659"/>
            <a:ext cx="763853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21"/>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35" name="Google Shape;135;p21"/>
          <p:cNvPicPr preferRelativeResize="0"/>
          <p:nvPr/>
        </p:nvPicPr>
        <p:blipFill rotWithShape="1">
          <a:blip r:embed="rId2">
            <a:alphaModFix/>
          </a:blip>
          <a:srcRect/>
          <a:stretch/>
        </p:blipFill>
        <p:spPr>
          <a:xfrm>
            <a:off x="3533" y="0"/>
            <a:ext cx="919107" cy="1223319"/>
          </a:xfrm>
          <a:prstGeom prst="rect">
            <a:avLst/>
          </a:prstGeom>
          <a:noFill/>
          <a:ln>
            <a:noFill/>
          </a:ln>
        </p:spPr>
      </p:pic>
      <p:pic>
        <p:nvPicPr>
          <p:cNvPr id="136" name="Google Shape;136;p21"/>
          <p:cNvPicPr preferRelativeResize="0"/>
          <p:nvPr/>
        </p:nvPicPr>
        <p:blipFill rotWithShape="1">
          <a:blip r:embed="rId3">
            <a:alphaModFix/>
          </a:blip>
          <a:srcRect/>
          <a:stretch/>
        </p:blipFill>
        <p:spPr>
          <a:xfrm>
            <a:off x="1186960" y="87439"/>
            <a:ext cx="1035318" cy="1035318"/>
          </a:xfrm>
          <a:prstGeom prst="rect">
            <a:avLst/>
          </a:prstGeom>
          <a:noFill/>
          <a:ln>
            <a:noFill/>
          </a:ln>
        </p:spPr>
      </p:pic>
    </p:spTree>
    <p:extLst>
      <p:ext uri="{BB962C8B-B14F-4D97-AF65-F5344CB8AC3E}">
        <p14:creationId xmlns:p14="http://schemas.microsoft.com/office/powerpoint/2010/main" val="11350311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137"/>
        <p:cNvGrpSpPr/>
        <p:nvPr/>
      </p:nvGrpSpPr>
      <p:grpSpPr>
        <a:xfrm>
          <a:off x="0" y="0"/>
          <a:ext cx="0" cy="0"/>
          <a:chOff x="0" y="0"/>
          <a:chExt cx="0" cy="0"/>
        </a:xfrm>
      </p:grpSpPr>
      <p:sp>
        <p:nvSpPr>
          <p:cNvPr id="138" name="Google Shape;138;p22"/>
          <p:cNvSpPr/>
          <p:nvPr/>
        </p:nvSpPr>
        <p:spPr>
          <a:xfrm>
            <a:off x="0" y="1223319"/>
            <a:ext cx="12192000" cy="5634681"/>
          </a:xfrm>
          <a:prstGeom prst="rect">
            <a:avLst/>
          </a:prstGeom>
          <a:solidFill>
            <a:srgbClr val="1C579E">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9" name="Google Shape;139;p22"/>
          <p:cNvSpPr/>
          <p:nvPr/>
        </p:nvSpPr>
        <p:spPr>
          <a:xfrm>
            <a:off x="906397" y="0"/>
            <a:ext cx="11285603" cy="1223319"/>
          </a:xfrm>
          <a:prstGeom prst="rect">
            <a:avLst/>
          </a:prstGeom>
          <a:solidFill>
            <a:srgbClr val="1C57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p22"/>
          <p:cNvSpPr txBox="1">
            <a:spLocks noGrp="1"/>
          </p:cNvSpPr>
          <p:nvPr>
            <p:ph type="body" idx="1"/>
          </p:nvPr>
        </p:nvSpPr>
        <p:spPr>
          <a:xfrm>
            <a:off x="838201" y="1754659"/>
            <a:ext cx="763853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22"/>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42" name="Google Shape;142;p22"/>
          <p:cNvPicPr preferRelativeResize="0"/>
          <p:nvPr/>
        </p:nvPicPr>
        <p:blipFill rotWithShape="1">
          <a:blip r:embed="rId2">
            <a:alphaModFix/>
          </a:blip>
          <a:srcRect/>
          <a:stretch/>
        </p:blipFill>
        <p:spPr>
          <a:xfrm>
            <a:off x="0" y="0"/>
            <a:ext cx="903078" cy="1223319"/>
          </a:xfrm>
          <a:prstGeom prst="rect">
            <a:avLst/>
          </a:prstGeom>
          <a:noFill/>
          <a:ln>
            <a:noFill/>
          </a:ln>
        </p:spPr>
      </p:pic>
      <p:pic>
        <p:nvPicPr>
          <p:cNvPr id="143" name="Google Shape;143;p22"/>
          <p:cNvPicPr preferRelativeResize="0"/>
          <p:nvPr/>
        </p:nvPicPr>
        <p:blipFill rotWithShape="1">
          <a:blip r:embed="rId3">
            <a:alphaModFix/>
          </a:blip>
          <a:srcRect/>
          <a:stretch/>
        </p:blipFill>
        <p:spPr>
          <a:xfrm>
            <a:off x="1183641" y="87439"/>
            <a:ext cx="1035318" cy="1035318"/>
          </a:xfrm>
          <a:prstGeom prst="rect">
            <a:avLst/>
          </a:prstGeom>
          <a:noFill/>
          <a:ln>
            <a:noFill/>
          </a:ln>
        </p:spPr>
      </p:pic>
    </p:spTree>
    <p:extLst>
      <p:ext uri="{BB962C8B-B14F-4D97-AF65-F5344CB8AC3E}">
        <p14:creationId xmlns:p14="http://schemas.microsoft.com/office/powerpoint/2010/main" val="33904741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144"/>
        <p:cNvGrpSpPr/>
        <p:nvPr/>
      </p:nvGrpSpPr>
      <p:grpSpPr>
        <a:xfrm>
          <a:off x="0" y="0"/>
          <a:ext cx="0" cy="0"/>
          <a:chOff x="0" y="0"/>
          <a:chExt cx="0" cy="0"/>
        </a:xfrm>
      </p:grpSpPr>
      <p:sp>
        <p:nvSpPr>
          <p:cNvPr id="145" name="Google Shape;145;p23"/>
          <p:cNvSpPr/>
          <p:nvPr/>
        </p:nvSpPr>
        <p:spPr>
          <a:xfrm>
            <a:off x="0" y="1223319"/>
            <a:ext cx="12192000" cy="5634681"/>
          </a:xfrm>
          <a:prstGeom prst="rect">
            <a:avLst/>
          </a:prstGeom>
          <a:solidFill>
            <a:srgbClr val="8E39AC">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6" name="Google Shape;146;p23"/>
          <p:cNvSpPr/>
          <p:nvPr/>
        </p:nvSpPr>
        <p:spPr>
          <a:xfrm>
            <a:off x="906397" y="0"/>
            <a:ext cx="11285603" cy="1223319"/>
          </a:xfrm>
          <a:prstGeom prst="rect">
            <a:avLst/>
          </a:prstGeom>
          <a:solidFill>
            <a:srgbClr val="8E39A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7" name="Google Shape;147;p23"/>
          <p:cNvSpPr txBox="1">
            <a:spLocks noGrp="1"/>
          </p:cNvSpPr>
          <p:nvPr>
            <p:ph type="body" idx="1"/>
          </p:nvPr>
        </p:nvSpPr>
        <p:spPr>
          <a:xfrm>
            <a:off x="838201" y="1754659"/>
            <a:ext cx="7638534" cy="47382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23"/>
          <p:cNvSpPr txBox="1">
            <a:spLocks noGrp="1"/>
          </p:cNvSpPr>
          <p:nvPr>
            <p:ph type="title"/>
          </p:nvPr>
        </p:nvSpPr>
        <p:spPr>
          <a:xfrm>
            <a:off x="2410822" y="0"/>
            <a:ext cx="9118031" cy="12233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Nunito Sans Black"/>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49" name="Google Shape;149;p23"/>
          <p:cNvPicPr preferRelativeResize="0"/>
          <p:nvPr/>
        </p:nvPicPr>
        <p:blipFill rotWithShape="1">
          <a:blip r:embed="rId2">
            <a:alphaModFix/>
          </a:blip>
          <a:srcRect/>
          <a:stretch/>
        </p:blipFill>
        <p:spPr>
          <a:xfrm>
            <a:off x="-38113" y="0"/>
            <a:ext cx="991532" cy="1223319"/>
          </a:xfrm>
          <a:prstGeom prst="rect">
            <a:avLst/>
          </a:prstGeom>
          <a:noFill/>
          <a:ln>
            <a:noFill/>
          </a:ln>
        </p:spPr>
      </p:pic>
      <p:pic>
        <p:nvPicPr>
          <p:cNvPr id="150" name="Google Shape;150;p23"/>
          <p:cNvPicPr preferRelativeResize="0"/>
          <p:nvPr/>
        </p:nvPicPr>
        <p:blipFill rotWithShape="1">
          <a:blip r:embed="rId3">
            <a:alphaModFix/>
          </a:blip>
          <a:srcRect/>
          <a:stretch/>
        </p:blipFill>
        <p:spPr>
          <a:xfrm>
            <a:off x="1183641" y="87439"/>
            <a:ext cx="1035318" cy="1035318"/>
          </a:xfrm>
          <a:prstGeom prst="rect">
            <a:avLst/>
          </a:prstGeom>
          <a:noFill/>
          <a:ln>
            <a:noFill/>
          </a:ln>
        </p:spPr>
      </p:pic>
    </p:spTree>
    <p:extLst>
      <p:ext uri="{BB962C8B-B14F-4D97-AF65-F5344CB8AC3E}">
        <p14:creationId xmlns:p14="http://schemas.microsoft.com/office/powerpoint/2010/main" val="34415315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44DCE43-2DFA-E842-B0F4-5176B7655206}"/>
              </a:ext>
            </a:extLst>
          </p:cNvPr>
          <p:cNvSpPr/>
          <p:nvPr userDrawn="1"/>
        </p:nvSpPr>
        <p:spPr>
          <a:xfrm>
            <a:off x="357240" y="820648"/>
            <a:ext cx="2584271" cy="496388"/>
          </a:xfrm>
          <a:prstGeom prst="rect">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5">
            <a:extLst>
              <a:ext uri="{FF2B5EF4-FFF2-40B4-BE49-F238E27FC236}">
                <a16:creationId xmlns:a16="http://schemas.microsoft.com/office/drawing/2014/main" id="{115D5DEB-60AE-584C-81EA-4C8C935A0F28}"/>
              </a:ext>
            </a:extLst>
          </p:cNvPr>
          <p:cNvSpPr/>
          <p:nvPr userDrawn="1"/>
        </p:nvSpPr>
        <p:spPr>
          <a:xfrm>
            <a:off x="0" y="1317036"/>
            <a:ext cx="2941511" cy="2462650"/>
          </a:xfrm>
          <a:prstGeom prst="rect">
            <a:avLst/>
          </a:prstGeom>
          <a:solidFill>
            <a:srgbClr val="FF99C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a:extLst>
              <a:ext uri="{FF2B5EF4-FFF2-40B4-BE49-F238E27FC236}">
                <a16:creationId xmlns:a16="http://schemas.microsoft.com/office/drawing/2014/main" id="{4ECCD058-7248-A24C-BC38-67F18F0FA246}"/>
              </a:ext>
            </a:extLst>
          </p:cNvPr>
          <p:cNvSpPr/>
          <p:nvPr userDrawn="1"/>
        </p:nvSpPr>
        <p:spPr>
          <a:xfrm>
            <a:off x="3083495" y="1317036"/>
            <a:ext cx="2944800" cy="2462651"/>
          </a:xfrm>
          <a:prstGeom prst="rect">
            <a:avLst/>
          </a:prstGeom>
          <a:solidFill>
            <a:srgbClr val="E01D6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634DC3-8883-594B-B632-DFA8DCFA7C59}"/>
              </a:ext>
            </a:extLst>
          </p:cNvPr>
          <p:cNvSpPr/>
          <p:nvPr userDrawn="1"/>
        </p:nvSpPr>
        <p:spPr>
          <a:xfrm>
            <a:off x="6166992" y="1317035"/>
            <a:ext cx="2941511" cy="2462652"/>
          </a:xfrm>
          <a:prstGeom prst="rect">
            <a:avLst/>
          </a:prstGeom>
          <a:solidFill>
            <a:srgbClr val="F3660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055F7C7-0A13-3347-A1A0-C9B5B4F51027}"/>
              </a:ext>
            </a:extLst>
          </p:cNvPr>
          <p:cNvSpPr/>
          <p:nvPr userDrawn="1"/>
        </p:nvSpPr>
        <p:spPr>
          <a:xfrm>
            <a:off x="9250489" y="1315861"/>
            <a:ext cx="2941511" cy="2463826"/>
          </a:xfrm>
          <a:prstGeom prst="rect">
            <a:avLst/>
          </a:prstGeom>
          <a:solidFill>
            <a:srgbClr val="F9CC0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0F623C7-DED5-AC4D-A627-985DFD8C0212}"/>
              </a:ext>
            </a:extLst>
          </p:cNvPr>
          <p:cNvSpPr/>
          <p:nvPr userDrawn="1"/>
        </p:nvSpPr>
        <p:spPr>
          <a:xfrm>
            <a:off x="0" y="4422651"/>
            <a:ext cx="2941511" cy="2438166"/>
          </a:xfrm>
          <a:prstGeom prst="rect">
            <a:avLst/>
          </a:prstGeom>
          <a:solidFill>
            <a:srgbClr val="66DB5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73EF7B4-2949-C940-B592-23584B133690}"/>
              </a:ext>
            </a:extLst>
          </p:cNvPr>
          <p:cNvSpPr/>
          <p:nvPr userDrawn="1"/>
        </p:nvSpPr>
        <p:spPr>
          <a:xfrm>
            <a:off x="3083495" y="4433617"/>
            <a:ext cx="2944800" cy="2427200"/>
          </a:xfrm>
          <a:prstGeom prst="rect">
            <a:avLst/>
          </a:prstGeom>
          <a:solidFill>
            <a:srgbClr val="63D1E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A594376-31D4-3340-A2F2-4699EFFAA1FA}"/>
              </a:ext>
            </a:extLst>
          </p:cNvPr>
          <p:cNvSpPr/>
          <p:nvPr userDrawn="1"/>
        </p:nvSpPr>
        <p:spPr>
          <a:xfrm>
            <a:off x="6166992" y="4417153"/>
            <a:ext cx="2941511" cy="2443664"/>
          </a:xfrm>
          <a:prstGeom prst="rect">
            <a:avLst/>
          </a:prstGeom>
          <a:solidFill>
            <a:srgbClr val="1C579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7CD3B9D-D561-AE46-BADD-893F3989201E}"/>
              </a:ext>
            </a:extLst>
          </p:cNvPr>
          <p:cNvSpPr/>
          <p:nvPr userDrawn="1"/>
        </p:nvSpPr>
        <p:spPr>
          <a:xfrm>
            <a:off x="9250489" y="4417153"/>
            <a:ext cx="2941511" cy="2443663"/>
          </a:xfrm>
          <a:prstGeom prst="rect">
            <a:avLst/>
          </a:prstGeom>
          <a:solidFill>
            <a:srgbClr val="8E39A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F02E4E63-E737-7A44-8B95-A21032983E25}"/>
              </a:ext>
            </a:extLst>
          </p:cNvPr>
          <p:cNvSpPr>
            <a:spLocks noGrp="1"/>
          </p:cNvSpPr>
          <p:nvPr>
            <p:ph type="title" hasCustomPrompt="1"/>
          </p:nvPr>
        </p:nvSpPr>
        <p:spPr>
          <a:xfrm>
            <a:off x="838200" y="69574"/>
            <a:ext cx="11078817" cy="732389"/>
          </a:xfrm>
        </p:spPr>
        <p:txBody>
          <a:bodyPr anchor="ctr"/>
          <a:lstStyle/>
          <a:p>
            <a:r>
              <a:rPr lang="en-US" dirty="0"/>
              <a:t>THE 8 TRANSITION TO ADULTHOOD PILLARS</a:t>
            </a:r>
          </a:p>
        </p:txBody>
      </p:sp>
      <p:pic>
        <p:nvPicPr>
          <p:cNvPr id="20" name="Picture 19">
            <a:extLst>
              <a:ext uri="{FF2B5EF4-FFF2-40B4-BE49-F238E27FC236}">
                <a16:creationId xmlns:a16="http://schemas.microsoft.com/office/drawing/2014/main" id="{FBB6D56D-576F-1443-A3C9-3D60A0FBEE9C}"/>
              </a:ext>
            </a:extLst>
          </p:cNvPr>
          <p:cNvPicPr>
            <a:picLocks noChangeAspect="1"/>
          </p:cNvPicPr>
          <p:nvPr userDrawn="1"/>
        </p:nvPicPr>
        <p:blipFill>
          <a:blip r:embed="rId2"/>
          <a:stretch>
            <a:fillRect/>
          </a:stretch>
        </p:blipFill>
        <p:spPr>
          <a:xfrm>
            <a:off x="0" y="834887"/>
            <a:ext cx="357240" cy="482149"/>
          </a:xfrm>
          <a:prstGeom prst="rect">
            <a:avLst/>
          </a:prstGeom>
        </p:spPr>
      </p:pic>
      <p:sp>
        <p:nvSpPr>
          <p:cNvPr id="23" name="Rectangle 22">
            <a:extLst>
              <a:ext uri="{FF2B5EF4-FFF2-40B4-BE49-F238E27FC236}">
                <a16:creationId xmlns:a16="http://schemas.microsoft.com/office/drawing/2014/main" id="{96F8F747-40E6-464C-8165-C1275CE8A224}"/>
              </a:ext>
            </a:extLst>
          </p:cNvPr>
          <p:cNvSpPr/>
          <p:nvPr userDrawn="1"/>
        </p:nvSpPr>
        <p:spPr>
          <a:xfrm>
            <a:off x="3422471" y="821824"/>
            <a:ext cx="2602535" cy="495212"/>
          </a:xfrm>
          <a:prstGeom prst="rect">
            <a:avLst/>
          </a:prstGeom>
          <a:solidFill>
            <a:srgbClr val="E01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61B3466-33D6-C944-8022-AC02779D0A65}"/>
              </a:ext>
            </a:extLst>
          </p:cNvPr>
          <p:cNvSpPr/>
          <p:nvPr userDrawn="1"/>
        </p:nvSpPr>
        <p:spPr>
          <a:xfrm>
            <a:off x="6535048" y="834887"/>
            <a:ext cx="2573456" cy="482149"/>
          </a:xfrm>
          <a:prstGeom prst="rect">
            <a:avLst/>
          </a:prstGeom>
          <a:solidFill>
            <a:srgbClr val="F36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94D5382-13E3-A74D-B543-6C7BACB67330}"/>
              </a:ext>
            </a:extLst>
          </p:cNvPr>
          <p:cNvSpPr/>
          <p:nvPr userDrawn="1"/>
        </p:nvSpPr>
        <p:spPr>
          <a:xfrm>
            <a:off x="9618544" y="834887"/>
            <a:ext cx="2573456" cy="482149"/>
          </a:xfrm>
          <a:prstGeom prst="rect">
            <a:avLst/>
          </a:prstGeom>
          <a:solidFill>
            <a:srgbClr val="F9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644EE63-5ABF-2341-9D01-99AC7C927466}"/>
              </a:ext>
            </a:extLst>
          </p:cNvPr>
          <p:cNvSpPr/>
          <p:nvPr userDrawn="1"/>
        </p:nvSpPr>
        <p:spPr>
          <a:xfrm>
            <a:off x="357240" y="3916017"/>
            <a:ext cx="2584271" cy="509451"/>
          </a:xfrm>
          <a:prstGeom prst="rect">
            <a:avLst/>
          </a:prstGeom>
          <a:solidFill>
            <a:srgbClr val="66DB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1CD2474-AA1C-5C42-8038-03DACE327E0C}"/>
              </a:ext>
            </a:extLst>
          </p:cNvPr>
          <p:cNvSpPr/>
          <p:nvPr userDrawn="1"/>
        </p:nvSpPr>
        <p:spPr>
          <a:xfrm>
            <a:off x="3466256" y="3913200"/>
            <a:ext cx="2558749" cy="509451"/>
          </a:xfrm>
          <a:prstGeom prst="rect">
            <a:avLst/>
          </a:prstGeom>
          <a:solidFill>
            <a:srgbClr val="63D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947A1B5-394A-4845-B8B2-EDF49C0AA9E8}"/>
              </a:ext>
            </a:extLst>
          </p:cNvPr>
          <p:cNvSpPr/>
          <p:nvPr userDrawn="1"/>
        </p:nvSpPr>
        <p:spPr>
          <a:xfrm>
            <a:off x="6535048" y="3902954"/>
            <a:ext cx="2573455" cy="506634"/>
          </a:xfrm>
          <a:prstGeom prst="rect">
            <a:avLst/>
          </a:prstGeom>
          <a:solidFill>
            <a:srgbClr val="1C57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5DE2A34-5F93-054C-89B2-782C5C8AFEFA}"/>
              </a:ext>
            </a:extLst>
          </p:cNvPr>
          <p:cNvSpPr/>
          <p:nvPr userDrawn="1"/>
        </p:nvSpPr>
        <p:spPr>
          <a:xfrm>
            <a:off x="9648026" y="3916017"/>
            <a:ext cx="2547261" cy="506634"/>
          </a:xfrm>
          <a:prstGeom prst="rect">
            <a:avLst/>
          </a:prstGeom>
          <a:solidFill>
            <a:srgbClr val="8E39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97AB267-7630-F44C-A3AB-1FA45483F960}"/>
              </a:ext>
            </a:extLst>
          </p:cNvPr>
          <p:cNvPicPr>
            <a:picLocks noChangeAspect="1"/>
          </p:cNvPicPr>
          <p:nvPr userDrawn="1"/>
        </p:nvPicPr>
        <p:blipFill>
          <a:blip r:embed="rId3"/>
          <a:stretch>
            <a:fillRect/>
          </a:stretch>
        </p:blipFill>
        <p:spPr>
          <a:xfrm>
            <a:off x="3081253" y="831931"/>
            <a:ext cx="357241" cy="488062"/>
          </a:xfrm>
          <a:prstGeom prst="rect">
            <a:avLst/>
          </a:prstGeom>
        </p:spPr>
      </p:pic>
      <p:pic>
        <p:nvPicPr>
          <p:cNvPr id="31" name="Picture 30">
            <a:extLst>
              <a:ext uri="{FF2B5EF4-FFF2-40B4-BE49-F238E27FC236}">
                <a16:creationId xmlns:a16="http://schemas.microsoft.com/office/drawing/2014/main" id="{A8781C9A-8040-9940-9517-D62599498877}"/>
              </a:ext>
            </a:extLst>
          </p:cNvPr>
          <p:cNvPicPr>
            <a:picLocks noChangeAspect="1"/>
          </p:cNvPicPr>
          <p:nvPr userDrawn="1"/>
        </p:nvPicPr>
        <p:blipFill>
          <a:blip r:embed="rId4"/>
          <a:stretch>
            <a:fillRect/>
          </a:stretch>
        </p:blipFill>
        <p:spPr>
          <a:xfrm>
            <a:off x="6163702" y="829263"/>
            <a:ext cx="371346" cy="493397"/>
          </a:xfrm>
          <a:prstGeom prst="rect">
            <a:avLst/>
          </a:prstGeom>
        </p:spPr>
      </p:pic>
      <p:pic>
        <p:nvPicPr>
          <p:cNvPr id="32" name="Picture 31">
            <a:extLst>
              <a:ext uri="{FF2B5EF4-FFF2-40B4-BE49-F238E27FC236}">
                <a16:creationId xmlns:a16="http://schemas.microsoft.com/office/drawing/2014/main" id="{F69FDC5D-CC50-064A-8843-BE88683053E3}"/>
              </a:ext>
            </a:extLst>
          </p:cNvPr>
          <p:cNvPicPr>
            <a:picLocks noChangeAspect="1"/>
          </p:cNvPicPr>
          <p:nvPr userDrawn="1"/>
        </p:nvPicPr>
        <p:blipFill>
          <a:blip r:embed="rId5"/>
          <a:stretch>
            <a:fillRect/>
          </a:stretch>
        </p:blipFill>
        <p:spPr>
          <a:xfrm>
            <a:off x="9253776" y="846197"/>
            <a:ext cx="368022" cy="468615"/>
          </a:xfrm>
          <a:prstGeom prst="rect">
            <a:avLst/>
          </a:prstGeom>
        </p:spPr>
      </p:pic>
      <p:pic>
        <p:nvPicPr>
          <p:cNvPr id="33" name="Picture 32">
            <a:extLst>
              <a:ext uri="{FF2B5EF4-FFF2-40B4-BE49-F238E27FC236}">
                <a16:creationId xmlns:a16="http://schemas.microsoft.com/office/drawing/2014/main" id="{9A5C36C0-04E8-7544-8660-7348B75D7A76}"/>
              </a:ext>
            </a:extLst>
          </p:cNvPr>
          <p:cNvPicPr>
            <a:picLocks noChangeAspect="1"/>
          </p:cNvPicPr>
          <p:nvPr userDrawn="1"/>
        </p:nvPicPr>
        <p:blipFill>
          <a:blip r:embed="rId6"/>
          <a:stretch>
            <a:fillRect/>
          </a:stretch>
        </p:blipFill>
        <p:spPr>
          <a:xfrm>
            <a:off x="0" y="3913200"/>
            <a:ext cx="378066" cy="509451"/>
          </a:xfrm>
          <a:prstGeom prst="rect">
            <a:avLst/>
          </a:prstGeom>
        </p:spPr>
      </p:pic>
      <p:pic>
        <p:nvPicPr>
          <p:cNvPr id="34" name="Picture 33">
            <a:extLst>
              <a:ext uri="{FF2B5EF4-FFF2-40B4-BE49-F238E27FC236}">
                <a16:creationId xmlns:a16="http://schemas.microsoft.com/office/drawing/2014/main" id="{84030AA2-2D52-1B47-A718-61D835CC939B}"/>
              </a:ext>
            </a:extLst>
          </p:cNvPr>
          <p:cNvPicPr>
            <a:picLocks noChangeAspect="1"/>
          </p:cNvPicPr>
          <p:nvPr userDrawn="1"/>
        </p:nvPicPr>
        <p:blipFill>
          <a:blip r:embed="rId7"/>
          <a:stretch>
            <a:fillRect/>
          </a:stretch>
        </p:blipFill>
        <p:spPr>
          <a:xfrm>
            <a:off x="3083495" y="3924166"/>
            <a:ext cx="382762" cy="509451"/>
          </a:xfrm>
          <a:prstGeom prst="rect">
            <a:avLst/>
          </a:prstGeom>
        </p:spPr>
      </p:pic>
      <p:pic>
        <p:nvPicPr>
          <p:cNvPr id="35" name="Picture 34">
            <a:extLst>
              <a:ext uri="{FF2B5EF4-FFF2-40B4-BE49-F238E27FC236}">
                <a16:creationId xmlns:a16="http://schemas.microsoft.com/office/drawing/2014/main" id="{1E3A2C57-0153-3749-814E-755F31DD6719}"/>
              </a:ext>
            </a:extLst>
          </p:cNvPr>
          <p:cNvPicPr>
            <a:picLocks noChangeAspect="1"/>
          </p:cNvPicPr>
          <p:nvPr userDrawn="1"/>
        </p:nvPicPr>
        <p:blipFill>
          <a:blip r:embed="rId8"/>
          <a:stretch>
            <a:fillRect/>
          </a:stretch>
        </p:blipFill>
        <p:spPr>
          <a:xfrm>
            <a:off x="6170279" y="3910519"/>
            <a:ext cx="378066" cy="512132"/>
          </a:xfrm>
          <a:prstGeom prst="rect">
            <a:avLst/>
          </a:prstGeom>
        </p:spPr>
      </p:pic>
      <p:pic>
        <p:nvPicPr>
          <p:cNvPr id="36" name="Picture 35">
            <a:extLst>
              <a:ext uri="{FF2B5EF4-FFF2-40B4-BE49-F238E27FC236}">
                <a16:creationId xmlns:a16="http://schemas.microsoft.com/office/drawing/2014/main" id="{D47A3C6F-2277-C54A-98D1-1CAF0E9B5753}"/>
              </a:ext>
            </a:extLst>
          </p:cNvPr>
          <p:cNvPicPr>
            <a:picLocks noChangeAspect="1"/>
          </p:cNvPicPr>
          <p:nvPr userDrawn="1"/>
        </p:nvPicPr>
        <p:blipFill>
          <a:blip r:embed="rId9"/>
          <a:stretch>
            <a:fillRect/>
          </a:stretch>
        </p:blipFill>
        <p:spPr>
          <a:xfrm>
            <a:off x="9254579" y="3936180"/>
            <a:ext cx="393447" cy="485422"/>
          </a:xfrm>
          <a:prstGeom prst="rect">
            <a:avLst/>
          </a:prstGeom>
        </p:spPr>
      </p:pic>
      <p:sp>
        <p:nvSpPr>
          <p:cNvPr id="40" name="Text Placeholder 39">
            <a:extLst>
              <a:ext uri="{FF2B5EF4-FFF2-40B4-BE49-F238E27FC236}">
                <a16:creationId xmlns:a16="http://schemas.microsoft.com/office/drawing/2014/main" id="{D695CF4A-84C0-C14C-B1B8-58175D49BE64}"/>
              </a:ext>
            </a:extLst>
          </p:cNvPr>
          <p:cNvSpPr>
            <a:spLocks noGrp="1"/>
          </p:cNvSpPr>
          <p:nvPr>
            <p:ph type="body" sz="quarter" idx="12" hasCustomPrompt="1"/>
          </p:nvPr>
        </p:nvSpPr>
        <p:spPr>
          <a:xfrm>
            <a:off x="189033" y="1543625"/>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1" name="Text Placeholder 39">
            <a:extLst>
              <a:ext uri="{FF2B5EF4-FFF2-40B4-BE49-F238E27FC236}">
                <a16:creationId xmlns:a16="http://schemas.microsoft.com/office/drawing/2014/main" id="{0A51C937-3026-A64D-928E-E20E761F1A27}"/>
              </a:ext>
            </a:extLst>
          </p:cNvPr>
          <p:cNvSpPr>
            <a:spLocks noGrp="1"/>
          </p:cNvSpPr>
          <p:nvPr>
            <p:ph type="body" sz="quarter" idx="13" hasCustomPrompt="1"/>
          </p:nvPr>
        </p:nvSpPr>
        <p:spPr>
          <a:xfrm>
            <a:off x="479834" y="818425"/>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42" name="Text Placeholder 39">
            <a:extLst>
              <a:ext uri="{FF2B5EF4-FFF2-40B4-BE49-F238E27FC236}">
                <a16:creationId xmlns:a16="http://schemas.microsoft.com/office/drawing/2014/main" id="{1A78A17B-F30B-3546-9744-DB8D826EBF9F}"/>
              </a:ext>
            </a:extLst>
          </p:cNvPr>
          <p:cNvSpPr>
            <a:spLocks noGrp="1"/>
          </p:cNvSpPr>
          <p:nvPr>
            <p:ph type="body" sz="quarter" idx="14" hasCustomPrompt="1"/>
          </p:nvPr>
        </p:nvSpPr>
        <p:spPr>
          <a:xfrm>
            <a:off x="3584943" y="813855"/>
            <a:ext cx="2277589" cy="482149"/>
          </a:xfrm>
        </p:spPr>
        <p:txBody>
          <a:bodyPr anchor="ctr">
            <a:normAutofit/>
          </a:bodyPr>
          <a:lstStyle>
            <a:lvl1pPr marL="0" indent="0">
              <a:buFont typeface="Arial" panose="020B0604020202020204" pitchFamily="34" charset="0"/>
              <a:buNone/>
              <a:defRPr sz="1450" b="1">
                <a:solidFill>
                  <a:schemeClr val="bg1"/>
                </a:solidFill>
              </a:defRPr>
            </a:lvl1pPr>
          </a:lstStyle>
          <a:p>
            <a:pPr lvl="0"/>
            <a:r>
              <a:rPr lang="en-US" dirty="0"/>
              <a:t>Pillar title</a:t>
            </a:r>
          </a:p>
        </p:txBody>
      </p:sp>
      <p:sp>
        <p:nvSpPr>
          <p:cNvPr id="43" name="Text Placeholder 39">
            <a:extLst>
              <a:ext uri="{FF2B5EF4-FFF2-40B4-BE49-F238E27FC236}">
                <a16:creationId xmlns:a16="http://schemas.microsoft.com/office/drawing/2014/main" id="{1C8559D3-57C1-644C-BBCC-B11AF9B5E20E}"/>
              </a:ext>
            </a:extLst>
          </p:cNvPr>
          <p:cNvSpPr>
            <a:spLocks noGrp="1"/>
          </p:cNvSpPr>
          <p:nvPr>
            <p:ph type="body" sz="quarter" idx="15" hasCustomPrompt="1"/>
          </p:nvPr>
        </p:nvSpPr>
        <p:spPr>
          <a:xfrm>
            <a:off x="3282920" y="1542147"/>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4" name="Text Placeholder 39">
            <a:extLst>
              <a:ext uri="{FF2B5EF4-FFF2-40B4-BE49-F238E27FC236}">
                <a16:creationId xmlns:a16="http://schemas.microsoft.com/office/drawing/2014/main" id="{6B962364-AD61-9B4D-874C-D61765835349}"/>
              </a:ext>
            </a:extLst>
          </p:cNvPr>
          <p:cNvSpPr>
            <a:spLocks noGrp="1"/>
          </p:cNvSpPr>
          <p:nvPr>
            <p:ph type="body" sz="quarter" idx="16" hasCustomPrompt="1"/>
          </p:nvPr>
        </p:nvSpPr>
        <p:spPr>
          <a:xfrm>
            <a:off x="6349375" y="1542146"/>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5" name="Text Placeholder 39">
            <a:extLst>
              <a:ext uri="{FF2B5EF4-FFF2-40B4-BE49-F238E27FC236}">
                <a16:creationId xmlns:a16="http://schemas.microsoft.com/office/drawing/2014/main" id="{B9491CDD-A0A4-7940-B7ED-58253F439D04}"/>
              </a:ext>
            </a:extLst>
          </p:cNvPr>
          <p:cNvSpPr>
            <a:spLocks noGrp="1"/>
          </p:cNvSpPr>
          <p:nvPr>
            <p:ph type="body" sz="quarter" idx="17" hasCustomPrompt="1"/>
          </p:nvPr>
        </p:nvSpPr>
        <p:spPr>
          <a:xfrm>
            <a:off x="9451302" y="1542145"/>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6" name="Text Placeholder 39">
            <a:extLst>
              <a:ext uri="{FF2B5EF4-FFF2-40B4-BE49-F238E27FC236}">
                <a16:creationId xmlns:a16="http://schemas.microsoft.com/office/drawing/2014/main" id="{281F5DAB-9BAF-C44C-9FAA-DDCD35C25567}"/>
              </a:ext>
            </a:extLst>
          </p:cNvPr>
          <p:cNvSpPr>
            <a:spLocks noGrp="1"/>
          </p:cNvSpPr>
          <p:nvPr>
            <p:ph type="body" sz="quarter" idx="18" hasCustomPrompt="1"/>
          </p:nvPr>
        </p:nvSpPr>
        <p:spPr>
          <a:xfrm>
            <a:off x="178620" y="4642481"/>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7" name="Text Placeholder 39">
            <a:extLst>
              <a:ext uri="{FF2B5EF4-FFF2-40B4-BE49-F238E27FC236}">
                <a16:creationId xmlns:a16="http://schemas.microsoft.com/office/drawing/2014/main" id="{E70661AF-07AC-4140-880B-7CCF26D8446F}"/>
              </a:ext>
            </a:extLst>
          </p:cNvPr>
          <p:cNvSpPr>
            <a:spLocks noGrp="1"/>
          </p:cNvSpPr>
          <p:nvPr>
            <p:ph type="body" sz="quarter" idx="19" hasCustomPrompt="1"/>
          </p:nvPr>
        </p:nvSpPr>
        <p:spPr>
          <a:xfrm>
            <a:off x="3282920" y="4642481"/>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8" name="Text Placeholder 39">
            <a:extLst>
              <a:ext uri="{FF2B5EF4-FFF2-40B4-BE49-F238E27FC236}">
                <a16:creationId xmlns:a16="http://schemas.microsoft.com/office/drawing/2014/main" id="{463A20D8-9F56-284F-85F6-308AE26462BD}"/>
              </a:ext>
            </a:extLst>
          </p:cNvPr>
          <p:cNvSpPr>
            <a:spLocks noGrp="1"/>
          </p:cNvSpPr>
          <p:nvPr>
            <p:ph type="body" sz="quarter" idx="20" hasCustomPrompt="1"/>
          </p:nvPr>
        </p:nvSpPr>
        <p:spPr>
          <a:xfrm>
            <a:off x="6345911" y="4634248"/>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49" name="Text Placeholder 39">
            <a:extLst>
              <a:ext uri="{FF2B5EF4-FFF2-40B4-BE49-F238E27FC236}">
                <a16:creationId xmlns:a16="http://schemas.microsoft.com/office/drawing/2014/main" id="{934CD096-58A7-FA4F-85C8-111CB432D953}"/>
              </a:ext>
            </a:extLst>
          </p:cNvPr>
          <p:cNvSpPr>
            <a:spLocks noGrp="1"/>
          </p:cNvSpPr>
          <p:nvPr>
            <p:ph type="body" sz="quarter" idx="21" hasCustomPrompt="1"/>
          </p:nvPr>
        </p:nvSpPr>
        <p:spPr>
          <a:xfrm>
            <a:off x="9437049" y="4634248"/>
            <a:ext cx="2568390" cy="2009471"/>
          </a:xfrm>
        </p:spPr>
        <p:txBody>
          <a:bodyPr>
            <a:normAutofit/>
          </a:bodyPr>
          <a:lstStyle>
            <a:lvl1pPr marL="0" indent="0">
              <a:buFont typeface="Arial" panose="020B0604020202020204" pitchFamily="34" charset="0"/>
              <a:buNone/>
              <a:defRPr sz="1500"/>
            </a:lvl1pPr>
          </a:lstStyle>
          <a:p>
            <a:pPr lvl="0"/>
            <a:r>
              <a:rPr lang="en-US" dirty="0"/>
              <a:t>Insert text</a:t>
            </a:r>
          </a:p>
        </p:txBody>
      </p:sp>
      <p:sp>
        <p:nvSpPr>
          <p:cNvPr id="50" name="Text Placeholder 39">
            <a:extLst>
              <a:ext uri="{FF2B5EF4-FFF2-40B4-BE49-F238E27FC236}">
                <a16:creationId xmlns:a16="http://schemas.microsoft.com/office/drawing/2014/main" id="{F4604E9F-692E-DD4F-A9EE-9E8F763D0286}"/>
              </a:ext>
            </a:extLst>
          </p:cNvPr>
          <p:cNvSpPr>
            <a:spLocks noGrp="1"/>
          </p:cNvSpPr>
          <p:nvPr>
            <p:ph type="body" sz="quarter" idx="22" hasCustomPrompt="1"/>
          </p:nvPr>
        </p:nvSpPr>
        <p:spPr>
          <a:xfrm>
            <a:off x="6668438" y="833712"/>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3" name="Text Placeholder 39">
            <a:extLst>
              <a:ext uri="{FF2B5EF4-FFF2-40B4-BE49-F238E27FC236}">
                <a16:creationId xmlns:a16="http://schemas.microsoft.com/office/drawing/2014/main" id="{2C6AD6C7-3B06-A740-8F8F-D50673E0EBAD}"/>
              </a:ext>
            </a:extLst>
          </p:cNvPr>
          <p:cNvSpPr>
            <a:spLocks noGrp="1"/>
          </p:cNvSpPr>
          <p:nvPr>
            <p:ph type="body" sz="quarter" idx="23" hasCustomPrompt="1"/>
          </p:nvPr>
        </p:nvSpPr>
        <p:spPr>
          <a:xfrm>
            <a:off x="9763783" y="842646"/>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4" name="Text Placeholder 39">
            <a:extLst>
              <a:ext uri="{FF2B5EF4-FFF2-40B4-BE49-F238E27FC236}">
                <a16:creationId xmlns:a16="http://schemas.microsoft.com/office/drawing/2014/main" id="{C865E3CA-984D-3C4A-B7E6-391517AA137F}"/>
              </a:ext>
            </a:extLst>
          </p:cNvPr>
          <p:cNvSpPr>
            <a:spLocks noGrp="1"/>
          </p:cNvSpPr>
          <p:nvPr>
            <p:ph type="body" sz="quarter" idx="24" hasCustomPrompt="1"/>
          </p:nvPr>
        </p:nvSpPr>
        <p:spPr>
          <a:xfrm>
            <a:off x="9782861" y="3910519"/>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5" name="Text Placeholder 39">
            <a:extLst>
              <a:ext uri="{FF2B5EF4-FFF2-40B4-BE49-F238E27FC236}">
                <a16:creationId xmlns:a16="http://schemas.microsoft.com/office/drawing/2014/main" id="{F055D17D-80A6-3C43-90C4-4A59F9B93AED}"/>
              </a:ext>
            </a:extLst>
          </p:cNvPr>
          <p:cNvSpPr>
            <a:spLocks noGrp="1"/>
          </p:cNvSpPr>
          <p:nvPr>
            <p:ph type="body" sz="quarter" idx="25" hasCustomPrompt="1"/>
          </p:nvPr>
        </p:nvSpPr>
        <p:spPr>
          <a:xfrm>
            <a:off x="6668437" y="3895389"/>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6" name="Text Placeholder 39">
            <a:extLst>
              <a:ext uri="{FF2B5EF4-FFF2-40B4-BE49-F238E27FC236}">
                <a16:creationId xmlns:a16="http://schemas.microsoft.com/office/drawing/2014/main" id="{CC3E3906-7101-3D4A-8B33-7F99F48F1F53}"/>
              </a:ext>
            </a:extLst>
          </p:cNvPr>
          <p:cNvSpPr>
            <a:spLocks noGrp="1"/>
          </p:cNvSpPr>
          <p:nvPr>
            <p:ph type="body" sz="quarter" idx="26" hasCustomPrompt="1"/>
          </p:nvPr>
        </p:nvSpPr>
        <p:spPr>
          <a:xfrm>
            <a:off x="3599449" y="3930300"/>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
        <p:nvSpPr>
          <p:cNvPr id="57" name="Text Placeholder 39">
            <a:extLst>
              <a:ext uri="{FF2B5EF4-FFF2-40B4-BE49-F238E27FC236}">
                <a16:creationId xmlns:a16="http://schemas.microsoft.com/office/drawing/2014/main" id="{2F5B89B3-49C2-4745-B09D-CAEE376CA897}"/>
              </a:ext>
            </a:extLst>
          </p:cNvPr>
          <p:cNvSpPr>
            <a:spLocks noGrp="1"/>
          </p:cNvSpPr>
          <p:nvPr>
            <p:ph type="body" sz="quarter" idx="27" hasCustomPrompt="1"/>
          </p:nvPr>
        </p:nvSpPr>
        <p:spPr>
          <a:xfrm>
            <a:off x="498158" y="3943319"/>
            <a:ext cx="2277589" cy="482149"/>
          </a:xfrm>
        </p:spPr>
        <p:txBody>
          <a:bodyPr anchor="ctr">
            <a:normAutofit/>
          </a:bodyPr>
          <a:lstStyle>
            <a:lvl1pPr marL="0" indent="0">
              <a:buFont typeface="Arial" panose="020B0604020202020204" pitchFamily="34" charset="0"/>
              <a:buNone/>
              <a:defRPr sz="1500" b="1">
                <a:solidFill>
                  <a:schemeClr val="bg1"/>
                </a:solidFill>
              </a:defRPr>
            </a:lvl1pPr>
          </a:lstStyle>
          <a:p>
            <a:pPr lvl="0"/>
            <a:r>
              <a:rPr lang="en-US" dirty="0"/>
              <a:t>Pillar title</a:t>
            </a:r>
          </a:p>
        </p:txBody>
      </p:sp>
    </p:spTree>
    <p:extLst>
      <p:ext uri="{BB962C8B-B14F-4D97-AF65-F5344CB8AC3E}">
        <p14:creationId xmlns:p14="http://schemas.microsoft.com/office/powerpoint/2010/main" val="24341032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256962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9A24EB-3700-564D-829C-6D26F8E45C2C}"/>
              </a:ext>
            </a:extLst>
          </p:cNvPr>
          <p:cNvPicPr>
            <a:picLocks noChangeAspect="1"/>
          </p:cNvPicPr>
          <p:nvPr userDrawn="1"/>
        </p:nvPicPr>
        <p:blipFill>
          <a:blip r:embed="rId2"/>
          <a:stretch>
            <a:fillRect/>
          </a:stretch>
        </p:blipFill>
        <p:spPr>
          <a:xfrm>
            <a:off x="864286" y="391769"/>
            <a:ext cx="2987240" cy="2432907"/>
          </a:xfrm>
          <a:prstGeom prst="rect">
            <a:avLst/>
          </a:prstGeom>
        </p:spPr>
      </p:pic>
      <p:sp>
        <p:nvSpPr>
          <p:cNvPr id="4" name="Subtitle 2">
            <a:extLst>
              <a:ext uri="{FF2B5EF4-FFF2-40B4-BE49-F238E27FC236}">
                <a16:creationId xmlns:a16="http://schemas.microsoft.com/office/drawing/2014/main" id="{5CB6A27F-70CC-7445-AFCD-7ED9558A7CD9}"/>
              </a:ext>
            </a:extLst>
          </p:cNvPr>
          <p:cNvSpPr>
            <a:spLocks noGrp="1"/>
          </p:cNvSpPr>
          <p:nvPr>
            <p:ph type="subTitle" idx="1" hasCustomPrompt="1"/>
          </p:nvPr>
        </p:nvSpPr>
        <p:spPr>
          <a:xfrm>
            <a:off x="1968843" y="1708321"/>
            <a:ext cx="8254313" cy="3441357"/>
          </a:xfrm>
        </p:spPr>
        <p:txBody>
          <a:bodyPr anchor="ctr">
            <a:normAutofit/>
          </a:bodyPr>
          <a:lstStyle>
            <a:lvl1pPr marL="0" indent="0" algn="l">
              <a:buNone/>
              <a:defRPr sz="2800" b="1" i="0">
                <a:latin typeface="Nunito Sa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quote</a:t>
            </a:r>
          </a:p>
        </p:txBody>
      </p:sp>
      <p:sp>
        <p:nvSpPr>
          <p:cNvPr id="7" name="Text Placeholder 6">
            <a:extLst>
              <a:ext uri="{FF2B5EF4-FFF2-40B4-BE49-F238E27FC236}">
                <a16:creationId xmlns:a16="http://schemas.microsoft.com/office/drawing/2014/main" id="{EFD270CD-8448-B74D-943A-EEBDDFFC6192}"/>
              </a:ext>
            </a:extLst>
          </p:cNvPr>
          <p:cNvSpPr>
            <a:spLocks noGrp="1"/>
          </p:cNvSpPr>
          <p:nvPr>
            <p:ph type="body" sz="quarter" idx="10" hasCustomPrompt="1"/>
          </p:nvPr>
        </p:nvSpPr>
        <p:spPr>
          <a:xfrm>
            <a:off x="1968843" y="5349875"/>
            <a:ext cx="8254313" cy="593725"/>
          </a:xfrm>
        </p:spPr>
        <p:txBody>
          <a:bodyPr>
            <a:normAutofit/>
          </a:bodyPr>
          <a:lstStyle>
            <a:lvl1pPr>
              <a:defRPr sz="1800"/>
            </a:lvl1pPr>
            <a:lvl2pPr marL="457200" indent="0">
              <a:buNone/>
              <a:defRPr/>
            </a:lvl2pPr>
          </a:lstStyle>
          <a:p>
            <a:pPr lvl="0"/>
            <a:r>
              <a:rPr lang="en-US" dirty="0"/>
              <a:t>— Source</a:t>
            </a:r>
          </a:p>
        </p:txBody>
      </p:sp>
    </p:spTree>
    <p:extLst>
      <p:ext uri="{BB962C8B-B14F-4D97-AF65-F5344CB8AC3E}">
        <p14:creationId xmlns:p14="http://schemas.microsoft.com/office/powerpoint/2010/main" val="3955738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2.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theme" Target="../theme/theme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 Type="http://schemas.openxmlformats.org/officeDocument/2006/relationships/slideLayout" Target="../slideLayouts/slideLayout64.xml"/><Relationship Id="rId21" Type="http://schemas.openxmlformats.org/officeDocument/2006/relationships/slideLayout" Target="../slideLayouts/slideLayout82.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theme" Target="../theme/theme5.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0CCE6-ACD6-6B4E-9985-588AD1B793E5}"/>
              </a:ext>
            </a:extLst>
          </p:cNvPr>
          <p:cNvSpPr>
            <a:spLocks noGrp="1"/>
          </p:cNvSpPr>
          <p:nvPr>
            <p:ph type="title"/>
          </p:nvPr>
        </p:nvSpPr>
        <p:spPr>
          <a:xfrm>
            <a:off x="838200" y="543697"/>
            <a:ext cx="5257800" cy="165580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96416EDB-2DA8-EA45-B998-3F777F2D989F}"/>
              </a:ext>
            </a:extLst>
          </p:cNvPr>
          <p:cNvSpPr>
            <a:spLocks noGrp="1"/>
          </p:cNvSpPr>
          <p:nvPr>
            <p:ph type="body" idx="1"/>
          </p:nvPr>
        </p:nvSpPr>
        <p:spPr>
          <a:xfrm>
            <a:off x="838200" y="2421923"/>
            <a:ext cx="10515600" cy="38923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82928899"/>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52" r:id="rId3"/>
    <p:sldLayoutId id="2147483660" r:id="rId4"/>
    <p:sldLayoutId id="2147483661" r:id="rId5"/>
    <p:sldLayoutId id="2147483650" r:id="rId6"/>
    <p:sldLayoutId id="2147483671" r:id="rId7"/>
    <p:sldLayoutId id="2147483676" r:id="rId8"/>
    <p:sldLayoutId id="2147483672" r:id="rId9"/>
    <p:sldLayoutId id="2147483662" r:id="rId10"/>
    <p:sldLayoutId id="2147483674" r:id="rId11"/>
    <p:sldLayoutId id="2147483675"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81" r:id="rId21"/>
  </p:sldLayoutIdLst>
  <p:txStyles>
    <p:titleStyle>
      <a:lvl1pPr algn="l" defTabSz="914400" rtl="0" eaLnBrk="1" latinLnBrk="0" hangingPunct="1">
        <a:lnSpc>
          <a:spcPct val="90000"/>
        </a:lnSpc>
        <a:spcBef>
          <a:spcPct val="0"/>
        </a:spcBef>
        <a:buNone/>
        <a:defRPr sz="3600" b="1" i="0" kern="1200">
          <a:solidFill>
            <a:schemeClr val="tx1"/>
          </a:solidFill>
          <a:latin typeface="Nunito Sans Black"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200" b="0" i="0" kern="1200">
          <a:solidFill>
            <a:schemeClr val="tx1"/>
          </a:solidFill>
          <a:latin typeface="Nunito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unito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unito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unito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unito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8/18/26</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27361377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543697"/>
            <a:ext cx="5257800" cy="165580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6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2421923"/>
            <a:ext cx="10515600" cy="389238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200"/>
              <a:buFont typeface="Arial"/>
              <a:buNone/>
              <a:defRPr sz="2200" b="0" i="0" u="none" strike="noStrike" cap="none">
                <a:solidFill>
                  <a:schemeClr val="dk1"/>
                </a:solidFill>
                <a:latin typeface="Nunito Sans"/>
                <a:ea typeface="Nunito Sans"/>
                <a:cs typeface="Nunito Sans"/>
                <a:sym typeface="Nunito Sans"/>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Sans"/>
                <a:ea typeface="Nunito Sans"/>
                <a:cs typeface="Nunito Sans"/>
                <a:sym typeface="Nunito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4905480"/>
      </p:ext>
    </p:extLst>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82"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7643482"/>
      </p:ext>
    </p:extLst>
  </p:cSld>
  <p:clrMap bg1="lt1" tx1="dk1" bg2="lt2" tx2="dk2" accent1="accent1" accent2="accent2" accent3="accent3" accent4="accent4" accent5="accent5" accent6="accent6" hlink="hlink" folHlink="folHlink"/>
  <p:sldLayoutIdLst>
    <p:sldLayoutId id="2147483753"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543697"/>
            <a:ext cx="5257800" cy="165580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600"/>
              <a:buFont typeface="Nunito Sans Black"/>
              <a:buNone/>
              <a:defRPr sz="3600" b="1" i="0" u="none" strike="noStrike" cap="none">
                <a:solidFill>
                  <a:schemeClr val="dk1"/>
                </a:solidFill>
                <a:latin typeface="Nunito Sans Black"/>
                <a:ea typeface="Nunito Sans Black"/>
                <a:cs typeface="Nunito Sans Black"/>
                <a:sym typeface="Nunito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2421923"/>
            <a:ext cx="10515600" cy="389238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200"/>
              <a:buFont typeface="Arial"/>
              <a:buNone/>
              <a:defRPr sz="2200" b="0" i="0" u="none" strike="noStrike" cap="none">
                <a:solidFill>
                  <a:schemeClr val="dk1"/>
                </a:solidFill>
                <a:latin typeface="Nunito Sans"/>
                <a:ea typeface="Nunito Sans"/>
                <a:cs typeface="Nunito Sans"/>
                <a:sym typeface="Nunito Sans"/>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Sans"/>
                <a:ea typeface="Nunito Sans"/>
                <a:cs typeface="Nunito Sans"/>
                <a:sym typeface="Nunito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10799452"/>
      </p:ext>
    </p:extLst>
  </p:cSld>
  <p:clrMap bg1="lt1" tx1="dk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 id="2147483777" r:id="rId23"/>
    <p:sldLayoutId id="2147483778" r:id="rId24"/>
    <p:sldLayoutId id="2147483779" r:id="rId25"/>
    <p:sldLayoutId id="2147483780" r:id="rId26"/>
    <p:sldLayoutId id="2147483781"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1.xml"/><Relationship Id="rId1" Type="http://schemas.openxmlformats.org/officeDocument/2006/relationships/slideLayout" Target="../slideLayouts/slideLayout8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linktr.ee/standwithyouthincare" TargetMode="External"/><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6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hyperlink" Target="mailto:melanie.doucet@gmail.com" TargetMode="External"/><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hyperlink" Target="https://www12.statcan.gc.ca/census-re-%20censement/2016/as-sa/98-200-%20x/2016008/98-200-x2016008-eng.cfm" TargetMode="External"/><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hyperlink" Target="https://rcybc.ca/reports-and-publications/editorials-and-submissions/relationships-matter-for-youth-aging-out-of-care/"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hyperlink" Target="https://cwrp.ca/sites/default/files/publications/en/BC-YouthJusticeReport.pdf" TargetMode="External"/><Relationship Id="rId7" Type="http://schemas.openxmlformats.org/officeDocument/2006/relationships/hyperlink" Target="https://www.cwlc.ca/post/equitable-standards-for-transitions-to-adulthood-for-youth-in-care-evaluation-model" TargetMode="External"/><Relationship Id="rId2" Type="http://schemas.openxmlformats.org/officeDocument/2006/relationships/notesSlide" Target="../notesSlides/notesSlide29.xml"/><Relationship Id="rId1" Type="http://schemas.openxmlformats.org/officeDocument/2006/relationships/slideLayout" Target="../slideLayouts/slideLayout23.xml"/><Relationship Id="rId6" Type="http://schemas.openxmlformats.org/officeDocument/2006/relationships/hyperlink" Target="https://7f9b59af-af92-41cd-8e6c-aa2870f170de.filesusr.com/ugd/f54667_45d7b4d41270453e8d720296d22edc6c.pdf" TargetMode="External"/><Relationship Id="rId5" Type="http://schemas.openxmlformats.org/officeDocument/2006/relationships/hyperlink" Target="https://bit.ly/3e2vGAC" TargetMode="External"/><Relationship Id="rId4" Type="http://schemas.openxmlformats.org/officeDocument/2006/relationships/hyperlink" Target="https://johnhoward.ca/blog/race-crime-justice-canada/"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sencanada.ca/en/info-page/parl-45-1/ridr-aging-out-foster-care/" TargetMode="External"/><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hyperlink" Target="https://sencanada.ca/content/sen/committee/451/RIDR/reports/2026-07-03_RIDR-GR-1-SS-1_GovtResp_e.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83E9DE-8AD6-AB97-5533-0A7199CD76AB}"/>
              </a:ext>
            </a:extLst>
          </p:cNvPr>
          <p:cNvSpPr>
            <a:spLocks noGrp="1"/>
          </p:cNvSpPr>
          <p:nvPr>
            <p:ph type="ctrTitle"/>
          </p:nvPr>
        </p:nvSpPr>
        <p:spPr>
          <a:xfrm>
            <a:off x="179802" y="2893291"/>
            <a:ext cx="6705599" cy="1071418"/>
          </a:xfrm>
        </p:spPr>
        <p:txBody>
          <a:bodyPr/>
          <a:lstStyle/>
          <a:p>
            <a:r>
              <a:rPr lang="en-US" sz="3000" dirty="0"/>
              <a:t>Addressing the Crisis of Youth ‘Aging Out’ of Care in Canada</a:t>
            </a:r>
            <a:endParaRPr lang="en-AU" sz="3000" dirty="0"/>
          </a:p>
        </p:txBody>
      </p:sp>
      <p:sp>
        <p:nvSpPr>
          <p:cNvPr id="5" name="Subtitle 4">
            <a:extLst>
              <a:ext uri="{FF2B5EF4-FFF2-40B4-BE49-F238E27FC236}">
                <a16:creationId xmlns:a16="http://schemas.microsoft.com/office/drawing/2014/main" id="{055D859C-4032-01BF-DCD7-1912D4E51165}"/>
              </a:ext>
            </a:extLst>
          </p:cNvPr>
          <p:cNvSpPr>
            <a:spLocks noGrp="1"/>
          </p:cNvSpPr>
          <p:nvPr>
            <p:ph type="subTitle" idx="1"/>
          </p:nvPr>
        </p:nvSpPr>
        <p:spPr>
          <a:xfrm>
            <a:off x="335148" y="4228206"/>
            <a:ext cx="6705599" cy="868947"/>
          </a:xfrm>
        </p:spPr>
        <p:txBody>
          <a:bodyPr>
            <a:normAutofit fontScale="92500" lnSpcReduction="10000"/>
          </a:bodyPr>
          <a:lstStyle/>
          <a:p>
            <a:r>
              <a:rPr lang="en-AU" sz="2200" b="1" dirty="0"/>
              <a:t>Dr. Melanie Doucet </a:t>
            </a:r>
          </a:p>
          <a:p>
            <a:r>
              <a:rPr lang="en-AU" sz="2200" b="1" dirty="0"/>
              <a:t>Executive Director &amp; Project Lead</a:t>
            </a:r>
          </a:p>
          <a:p>
            <a:endParaRPr lang="en-AU" dirty="0"/>
          </a:p>
        </p:txBody>
      </p:sp>
      <p:pic>
        <p:nvPicPr>
          <p:cNvPr id="2" name="Picture 1" descr="A blue text on a black background&#10;&#10;Description automatically generated">
            <a:extLst>
              <a:ext uri="{FF2B5EF4-FFF2-40B4-BE49-F238E27FC236}">
                <a16:creationId xmlns:a16="http://schemas.microsoft.com/office/drawing/2014/main" id="{D9995148-0F6B-1DBF-1EFA-81536A8E4392}"/>
              </a:ext>
            </a:extLst>
          </p:cNvPr>
          <p:cNvPicPr>
            <a:picLocks noChangeAspect="1"/>
          </p:cNvPicPr>
          <p:nvPr/>
        </p:nvPicPr>
        <p:blipFill>
          <a:blip r:embed="rId3"/>
          <a:stretch>
            <a:fillRect/>
          </a:stretch>
        </p:blipFill>
        <p:spPr>
          <a:xfrm>
            <a:off x="179802" y="5708986"/>
            <a:ext cx="5763798" cy="819064"/>
          </a:xfrm>
          <a:prstGeom prst="rect">
            <a:avLst/>
          </a:prstGeom>
        </p:spPr>
      </p:pic>
    </p:spTree>
    <p:extLst>
      <p:ext uri="{BB962C8B-B14F-4D97-AF65-F5344CB8AC3E}">
        <p14:creationId xmlns:p14="http://schemas.microsoft.com/office/powerpoint/2010/main" val="176349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4CDCC-90AD-C646-91D1-8D6C155B0D6F}"/>
              </a:ext>
            </a:extLst>
          </p:cNvPr>
          <p:cNvSpPr>
            <a:spLocks noGrp="1"/>
          </p:cNvSpPr>
          <p:nvPr>
            <p:ph type="title"/>
          </p:nvPr>
        </p:nvSpPr>
        <p:spPr/>
        <p:txBody>
          <a:bodyPr>
            <a:normAutofit fontScale="90000"/>
          </a:bodyPr>
          <a:lstStyle/>
          <a:p>
            <a:r>
              <a:rPr lang="en-US" dirty="0"/>
              <a:t>THE EQUITABLE STANDARDS EVALUATION MODEL</a:t>
            </a:r>
          </a:p>
        </p:txBody>
      </p:sp>
      <p:sp>
        <p:nvSpPr>
          <p:cNvPr id="3" name="Text Placeholder 2">
            <a:extLst>
              <a:ext uri="{FF2B5EF4-FFF2-40B4-BE49-F238E27FC236}">
                <a16:creationId xmlns:a16="http://schemas.microsoft.com/office/drawing/2014/main" id="{F0CE10A4-9A46-7146-BA55-5ACE1C5D683F}"/>
              </a:ext>
            </a:extLst>
          </p:cNvPr>
          <p:cNvSpPr>
            <a:spLocks noGrp="1"/>
          </p:cNvSpPr>
          <p:nvPr>
            <p:ph type="body" sz="quarter" idx="12"/>
          </p:nvPr>
        </p:nvSpPr>
        <p:spPr/>
        <p:txBody>
          <a:bodyPr>
            <a:normAutofit/>
          </a:bodyPr>
          <a:lstStyle/>
          <a:p>
            <a:r>
              <a:rPr lang="en-CA" dirty="0"/>
              <a:t>Every young person should have the financial resources required to meet their needs. Youth in care deserve to have a financial starting point that is above the poverty line, and allows them to pursue their career interests and dreams.</a:t>
            </a:r>
          </a:p>
        </p:txBody>
      </p:sp>
      <p:sp>
        <p:nvSpPr>
          <p:cNvPr id="4" name="Text Placeholder 3">
            <a:extLst>
              <a:ext uri="{FF2B5EF4-FFF2-40B4-BE49-F238E27FC236}">
                <a16:creationId xmlns:a16="http://schemas.microsoft.com/office/drawing/2014/main" id="{BA2AED52-D6C5-BA4B-B249-65ABD539B775}"/>
              </a:ext>
            </a:extLst>
          </p:cNvPr>
          <p:cNvSpPr>
            <a:spLocks noGrp="1"/>
          </p:cNvSpPr>
          <p:nvPr>
            <p:ph type="body" sz="quarter" idx="13"/>
          </p:nvPr>
        </p:nvSpPr>
        <p:spPr>
          <a:xfrm>
            <a:off x="479834" y="842646"/>
            <a:ext cx="2277589" cy="457928"/>
          </a:xfrm>
        </p:spPr>
        <p:txBody>
          <a:bodyPr/>
          <a:lstStyle/>
          <a:p>
            <a:r>
              <a:rPr lang="en-US" dirty="0"/>
              <a:t>Financial</a:t>
            </a:r>
          </a:p>
        </p:txBody>
      </p:sp>
      <p:sp>
        <p:nvSpPr>
          <p:cNvPr id="5" name="Text Placeholder 4">
            <a:extLst>
              <a:ext uri="{FF2B5EF4-FFF2-40B4-BE49-F238E27FC236}">
                <a16:creationId xmlns:a16="http://schemas.microsoft.com/office/drawing/2014/main" id="{6804045A-3928-0B41-8E74-E8ABC00ED2DE}"/>
              </a:ext>
            </a:extLst>
          </p:cNvPr>
          <p:cNvSpPr>
            <a:spLocks noGrp="1"/>
          </p:cNvSpPr>
          <p:nvPr>
            <p:ph type="body" sz="quarter" idx="14"/>
          </p:nvPr>
        </p:nvSpPr>
        <p:spPr>
          <a:xfrm>
            <a:off x="3575179" y="801963"/>
            <a:ext cx="2292095" cy="494041"/>
          </a:xfrm>
        </p:spPr>
        <p:txBody>
          <a:bodyPr>
            <a:noAutofit/>
          </a:bodyPr>
          <a:lstStyle/>
          <a:p>
            <a:r>
              <a:rPr lang="en-CA" sz="1300" dirty="0"/>
              <a:t>Educational &amp; Professional Development</a:t>
            </a:r>
          </a:p>
        </p:txBody>
      </p:sp>
      <p:sp>
        <p:nvSpPr>
          <p:cNvPr id="6" name="Text Placeholder 5">
            <a:extLst>
              <a:ext uri="{FF2B5EF4-FFF2-40B4-BE49-F238E27FC236}">
                <a16:creationId xmlns:a16="http://schemas.microsoft.com/office/drawing/2014/main" id="{DFA9240C-3822-F14B-B7F9-98679DAE3644}"/>
              </a:ext>
            </a:extLst>
          </p:cNvPr>
          <p:cNvSpPr>
            <a:spLocks noGrp="1"/>
          </p:cNvSpPr>
          <p:nvPr>
            <p:ph type="body" sz="quarter" idx="15"/>
          </p:nvPr>
        </p:nvSpPr>
        <p:spPr/>
        <p:txBody>
          <a:bodyPr/>
          <a:lstStyle/>
          <a:p>
            <a:r>
              <a:rPr lang="en-CA" dirty="0"/>
              <a:t>Every young person should experience an environment where they can learn and grow in ways that are meaningful to them and at their own pace.</a:t>
            </a:r>
          </a:p>
        </p:txBody>
      </p:sp>
      <p:sp>
        <p:nvSpPr>
          <p:cNvPr id="7" name="Text Placeholder 6">
            <a:extLst>
              <a:ext uri="{FF2B5EF4-FFF2-40B4-BE49-F238E27FC236}">
                <a16:creationId xmlns:a16="http://schemas.microsoft.com/office/drawing/2014/main" id="{7C83FADB-3565-E643-8C51-0CF1268D277F}"/>
              </a:ext>
            </a:extLst>
          </p:cNvPr>
          <p:cNvSpPr>
            <a:spLocks noGrp="1"/>
          </p:cNvSpPr>
          <p:nvPr>
            <p:ph type="body" sz="quarter" idx="16"/>
          </p:nvPr>
        </p:nvSpPr>
        <p:spPr/>
        <p:txBody>
          <a:bodyPr/>
          <a:lstStyle/>
          <a:p>
            <a:r>
              <a:rPr lang="en-CA" dirty="0"/>
              <a:t>Every young person should have a place they can call home, without strict rules and conditions to abide by.</a:t>
            </a:r>
          </a:p>
        </p:txBody>
      </p:sp>
      <p:sp>
        <p:nvSpPr>
          <p:cNvPr id="8" name="Text Placeholder 7">
            <a:extLst>
              <a:ext uri="{FF2B5EF4-FFF2-40B4-BE49-F238E27FC236}">
                <a16:creationId xmlns:a16="http://schemas.microsoft.com/office/drawing/2014/main" id="{B1670AD0-1170-9048-8556-EC37C9290AB9}"/>
              </a:ext>
            </a:extLst>
          </p:cNvPr>
          <p:cNvSpPr>
            <a:spLocks noGrp="1"/>
          </p:cNvSpPr>
          <p:nvPr>
            <p:ph type="body" sz="quarter" idx="17"/>
          </p:nvPr>
        </p:nvSpPr>
        <p:spPr/>
        <p:txBody>
          <a:bodyPr>
            <a:normAutofit/>
          </a:bodyPr>
          <a:lstStyle/>
          <a:p>
            <a:r>
              <a:rPr lang="en-CA" dirty="0"/>
              <a:t>Every young person should have people in their life that they can count on unconditionally and interdependently. Youth in care need to feel that they belong, have worth and are valuable members of their communities.</a:t>
            </a:r>
          </a:p>
        </p:txBody>
      </p:sp>
      <p:sp>
        <p:nvSpPr>
          <p:cNvPr id="9" name="Text Placeholder 8">
            <a:extLst>
              <a:ext uri="{FF2B5EF4-FFF2-40B4-BE49-F238E27FC236}">
                <a16:creationId xmlns:a16="http://schemas.microsoft.com/office/drawing/2014/main" id="{42A8C846-D20D-5E40-AC46-A38E9A8512A3}"/>
              </a:ext>
            </a:extLst>
          </p:cNvPr>
          <p:cNvSpPr>
            <a:spLocks noGrp="1"/>
          </p:cNvSpPr>
          <p:nvPr>
            <p:ph type="body" sz="quarter" idx="18"/>
          </p:nvPr>
        </p:nvSpPr>
        <p:spPr/>
        <p:txBody>
          <a:bodyPr/>
          <a:lstStyle/>
          <a:p>
            <a:r>
              <a:rPr lang="en-CA" dirty="0"/>
              <a:t>Every young person should be connected to their culture and spirituality, in ways that are meaningful to them, safe, and at their own pace.</a:t>
            </a:r>
          </a:p>
        </p:txBody>
      </p:sp>
      <p:sp>
        <p:nvSpPr>
          <p:cNvPr id="10" name="Text Placeholder 9">
            <a:extLst>
              <a:ext uri="{FF2B5EF4-FFF2-40B4-BE49-F238E27FC236}">
                <a16:creationId xmlns:a16="http://schemas.microsoft.com/office/drawing/2014/main" id="{7CEA9577-F982-1248-8B3A-90725371BF47}"/>
              </a:ext>
            </a:extLst>
          </p:cNvPr>
          <p:cNvSpPr>
            <a:spLocks noGrp="1"/>
          </p:cNvSpPr>
          <p:nvPr>
            <p:ph type="body" sz="quarter" idx="19"/>
          </p:nvPr>
        </p:nvSpPr>
        <p:spPr/>
        <p:txBody>
          <a:bodyPr>
            <a:normAutofit fontScale="92500" lnSpcReduction="10000"/>
          </a:bodyPr>
          <a:lstStyle/>
          <a:p>
            <a:r>
              <a:rPr lang="en-CA" dirty="0"/>
              <a:t>Every young person should be provided with timely ongoing services and benefits that support their lifelong health and well-being. These supports need to be offered within a trauma-informed, non-judgemental harm reduction approach, without significant wait times.</a:t>
            </a:r>
          </a:p>
        </p:txBody>
      </p:sp>
      <p:sp>
        <p:nvSpPr>
          <p:cNvPr id="11" name="Text Placeholder 10">
            <a:extLst>
              <a:ext uri="{FF2B5EF4-FFF2-40B4-BE49-F238E27FC236}">
                <a16:creationId xmlns:a16="http://schemas.microsoft.com/office/drawing/2014/main" id="{9C67E15A-D12C-A645-96B2-885B4C3707D8}"/>
              </a:ext>
            </a:extLst>
          </p:cNvPr>
          <p:cNvSpPr>
            <a:spLocks noGrp="1"/>
          </p:cNvSpPr>
          <p:nvPr>
            <p:ph type="body" sz="quarter" idx="20"/>
          </p:nvPr>
        </p:nvSpPr>
        <p:spPr/>
        <p:txBody>
          <a:bodyPr/>
          <a:lstStyle/>
          <a:p>
            <a:r>
              <a:rPr lang="en-CA" dirty="0"/>
              <a:t>Every young person should have their rights respected and should experience environments where their voices are heard, and their silence is addressed holistically.</a:t>
            </a:r>
          </a:p>
        </p:txBody>
      </p:sp>
      <p:sp>
        <p:nvSpPr>
          <p:cNvPr id="12" name="Text Placeholder 11">
            <a:extLst>
              <a:ext uri="{FF2B5EF4-FFF2-40B4-BE49-F238E27FC236}">
                <a16:creationId xmlns:a16="http://schemas.microsoft.com/office/drawing/2014/main" id="{AA5C7F74-4291-984E-9B2D-C97BA622A4C4}"/>
              </a:ext>
            </a:extLst>
          </p:cNvPr>
          <p:cNvSpPr>
            <a:spLocks noGrp="1"/>
          </p:cNvSpPr>
          <p:nvPr>
            <p:ph type="body" sz="quarter" idx="21"/>
          </p:nvPr>
        </p:nvSpPr>
        <p:spPr/>
        <p:txBody>
          <a:bodyPr/>
          <a:lstStyle/>
          <a:p>
            <a:r>
              <a:rPr lang="en-CA" dirty="0"/>
              <a:t>Every young person should experience environments that cultivate personal growth and development as they transition into adulthood.</a:t>
            </a:r>
          </a:p>
        </p:txBody>
      </p:sp>
      <p:sp>
        <p:nvSpPr>
          <p:cNvPr id="13" name="Text Placeholder 12">
            <a:extLst>
              <a:ext uri="{FF2B5EF4-FFF2-40B4-BE49-F238E27FC236}">
                <a16:creationId xmlns:a16="http://schemas.microsoft.com/office/drawing/2014/main" id="{A767569C-FA31-5B4C-A0F1-AD7418320C01}"/>
              </a:ext>
            </a:extLst>
          </p:cNvPr>
          <p:cNvSpPr>
            <a:spLocks noGrp="1"/>
          </p:cNvSpPr>
          <p:nvPr>
            <p:ph type="body" sz="quarter" idx="22"/>
          </p:nvPr>
        </p:nvSpPr>
        <p:spPr>
          <a:xfrm>
            <a:off x="6668438" y="881642"/>
            <a:ext cx="2277589" cy="434219"/>
          </a:xfrm>
        </p:spPr>
        <p:txBody>
          <a:bodyPr/>
          <a:lstStyle/>
          <a:p>
            <a:r>
              <a:rPr lang="en-US" dirty="0"/>
              <a:t>Housing</a:t>
            </a:r>
          </a:p>
        </p:txBody>
      </p:sp>
      <p:sp>
        <p:nvSpPr>
          <p:cNvPr id="14" name="Text Placeholder 13">
            <a:extLst>
              <a:ext uri="{FF2B5EF4-FFF2-40B4-BE49-F238E27FC236}">
                <a16:creationId xmlns:a16="http://schemas.microsoft.com/office/drawing/2014/main" id="{DBA57FCE-1B8F-AC4E-A79C-FF7F987E442E}"/>
              </a:ext>
            </a:extLst>
          </p:cNvPr>
          <p:cNvSpPr>
            <a:spLocks noGrp="1"/>
          </p:cNvSpPr>
          <p:nvPr>
            <p:ph type="body" sz="quarter" idx="23"/>
          </p:nvPr>
        </p:nvSpPr>
        <p:spPr>
          <a:xfrm>
            <a:off x="9763783" y="861785"/>
            <a:ext cx="2277589" cy="463010"/>
          </a:xfrm>
        </p:spPr>
        <p:txBody>
          <a:bodyPr/>
          <a:lstStyle/>
          <a:p>
            <a:r>
              <a:rPr lang="en-US" dirty="0"/>
              <a:t>Relationships</a:t>
            </a:r>
          </a:p>
        </p:txBody>
      </p:sp>
      <p:sp>
        <p:nvSpPr>
          <p:cNvPr id="15" name="Text Placeholder 14">
            <a:extLst>
              <a:ext uri="{FF2B5EF4-FFF2-40B4-BE49-F238E27FC236}">
                <a16:creationId xmlns:a16="http://schemas.microsoft.com/office/drawing/2014/main" id="{747B2332-5764-4544-B683-22890348F5B5}"/>
              </a:ext>
            </a:extLst>
          </p:cNvPr>
          <p:cNvSpPr>
            <a:spLocks noGrp="1"/>
          </p:cNvSpPr>
          <p:nvPr>
            <p:ph type="body" sz="quarter" idx="24"/>
          </p:nvPr>
        </p:nvSpPr>
        <p:spPr>
          <a:xfrm>
            <a:off x="9763783" y="3963100"/>
            <a:ext cx="2277589" cy="414438"/>
          </a:xfrm>
        </p:spPr>
        <p:txBody>
          <a:bodyPr>
            <a:noAutofit/>
          </a:bodyPr>
          <a:lstStyle/>
          <a:p>
            <a:r>
              <a:rPr lang="en-CA" sz="1200" dirty="0"/>
              <a:t>Emerging Adulthood Development</a:t>
            </a:r>
          </a:p>
        </p:txBody>
      </p:sp>
      <p:sp>
        <p:nvSpPr>
          <p:cNvPr id="16" name="Text Placeholder 15">
            <a:extLst>
              <a:ext uri="{FF2B5EF4-FFF2-40B4-BE49-F238E27FC236}">
                <a16:creationId xmlns:a16="http://schemas.microsoft.com/office/drawing/2014/main" id="{708A9728-83D0-0940-A9FC-BC5E126B715E}"/>
              </a:ext>
            </a:extLst>
          </p:cNvPr>
          <p:cNvSpPr>
            <a:spLocks noGrp="1"/>
          </p:cNvSpPr>
          <p:nvPr>
            <p:ph type="body" sz="quarter" idx="25"/>
          </p:nvPr>
        </p:nvSpPr>
        <p:spPr>
          <a:xfrm>
            <a:off x="6668437" y="3943319"/>
            <a:ext cx="2277589" cy="434219"/>
          </a:xfrm>
        </p:spPr>
        <p:txBody>
          <a:bodyPr/>
          <a:lstStyle/>
          <a:p>
            <a:r>
              <a:rPr lang="en-CA" dirty="0"/>
              <a:t>Advocacy &amp; Rights</a:t>
            </a:r>
          </a:p>
        </p:txBody>
      </p:sp>
      <p:sp>
        <p:nvSpPr>
          <p:cNvPr id="17" name="Text Placeholder 16">
            <a:extLst>
              <a:ext uri="{FF2B5EF4-FFF2-40B4-BE49-F238E27FC236}">
                <a16:creationId xmlns:a16="http://schemas.microsoft.com/office/drawing/2014/main" id="{9801CE3B-6321-C44B-B5F9-A71DF5F2A6F8}"/>
              </a:ext>
            </a:extLst>
          </p:cNvPr>
          <p:cNvSpPr>
            <a:spLocks noGrp="1"/>
          </p:cNvSpPr>
          <p:nvPr>
            <p:ph type="body" sz="quarter" idx="26"/>
          </p:nvPr>
        </p:nvSpPr>
        <p:spPr>
          <a:xfrm>
            <a:off x="3599449" y="3978230"/>
            <a:ext cx="2277589" cy="434219"/>
          </a:xfrm>
        </p:spPr>
        <p:txBody>
          <a:bodyPr/>
          <a:lstStyle/>
          <a:p>
            <a:r>
              <a:rPr lang="en-CA" dirty="0"/>
              <a:t>Health &amp; Wellbeing</a:t>
            </a:r>
          </a:p>
        </p:txBody>
      </p:sp>
      <p:sp>
        <p:nvSpPr>
          <p:cNvPr id="18" name="Text Placeholder 17">
            <a:extLst>
              <a:ext uri="{FF2B5EF4-FFF2-40B4-BE49-F238E27FC236}">
                <a16:creationId xmlns:a16="http://schemas.microsoft.com/office/drawing/2014/main" id="{7ABA9FEC-8042-0044-9706-9F1B64FB0207}"/>
              </a:ext>
            </a:extLst>
          </p:cNvPr>
          <p:cNvSpPr>
            <a:spLocks noGrp="1"/>
          </p:cNvSpPr>
          <p:nvPr>
            <p:ph type="body" sz="quarter" idx="27"/>
          </p:nvPr>
        </p:nvSpPr>
        <p:spPr>
          <a:xfrm>
            <a:off x="498158" y="3978230"/>
            <a:ext cx="2277589" cy="447238"/>
          </a:xfrm>
        </p:spPr>
        <p:txBody>
          <a:bodyPr/>
          <a:lstStyle/>
          <a:p>
            <a:r>
              <a:rPr lang="en-US" dirty="0"/>
              <a:t>Culture &amp; Spirituality</a:t>
            </a:r>
          </a:p>
        </p:txBody>
      </p:sp>
    </p:spTree>
    <p:extLst>
      <p:ext uri="{BB962C8B-B14F-4D97-AF65-F5344CB8AC3E}">
        <p14:creationId xmlns:p14="http://schemas.microsoft.com/office/powerpoint/2010/main" val="3477188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aper with text on it&#10;&#10;Description automatically generated">
            <a:extLst>
              <a:ext uri="{FF2B5EF4-FFF2-40B4-BE49-F238E27FC236}">
                <a16:creationId xmlns:a16="http://schemas.microsoft.com/office/drawing/2014/main" id="{B27EBFB4-C190-B20F-3463-D6CB9FF1362E}"/>
              </a:ext>
            </a:extLst>
          </p:cNvPr>
          <p:cNvPicPr>
            <a:picLocks noChangeAspect="1"/>
          </p:cNvPicPr>
          <p:nvPr/>
        </p:nvPicPr>
        <p:blipFill>
          <a:blip r:embed="rId3"/>
          <a:stretch>
            <a:fillRect/>
          </a:stretch>
        </p:blipFill>
        <p:spPr>
          <a:xfrm>
            <a:off x="3272052" y="0"/>
            <a:ext cx="5647896" cy="6952129"/>
          </a:xfrm>
          <a:prstGeom prst="rect">
            <a:avLst/>
          </a:prstGeom>
        </p:spPr>
      </p:pic>
    </p:spTree>
    <p:extLst>
      <p:ext uri="{BB962C8B-B14F-4D97-AF65-F5344CB8AC3E}">
        <p14:creationId xmlns:p14="http://schemas.microsoft.com/office/powerpoint/2010/main" val="2028372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3544FA-2E83-87FF-24E5-584E37E8F78C}"/>
              </a:ext>
            </a:extLst>
          </p:cNvPr>
          <p:cNvPicPr>
            <a:picLocks noChangeAspect="1"/>
          </p:cNvPicPr>
          <p:nvPr/>
        </p:nvPicPr>
        <p:blipFill>
          <a:blip r:embed="rId3"/>
          <a:stretch>
            <a:fillRect/>
          </a:stretch>
        </p:blipFill>
        <p:spPr>
          <a:xfrm>
            <a:off x="352926" y="196265"/>
            <a:ext cx="11614484" cy="6465470"/>
          </a:xfrm>
          <a:prstGeom prst="rect">
            <a:avLst/>
          </a:prstGeom>
        </p:spPr>
      </p:pic>
    </p:spTree>
    <p:extLst>
      <p:ext uri="{BB962C8B-B14F-4D97-AF65-F5344CB8AC3E}">
        <p14:creationId xmlns:p14="http://schemas.microsoft.com/office/powerpoint/2010/main" val="2746410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3F8772-CC93-A2D4-788F-FCB6600EBC33}"/>
              </a:ext>
            </a:extLst>
          </p:cNvPr>
          <p:cNvSpPr>
            <a:spLocks noGrp="1"/>
          </p:cNvSpPr>
          <p:nvPr>
            <p:ph type="body" idx="1"/>
          </p:nvPr>
        </p:nvSpPr>
        <p:spPr/>
        <p:txBody>
          <a:bodyPr/>
          <a:lstStyle/>
          <a:p>
            <a:r>
              <a:rPr lang="en-US" dirty="0"/>
              <a:t>1</a:t>
            </a:r>
          </a:p>
        </p:txBody>
      </p:sp>
      <p:sp>
        <p:nvSpPr>
          <p:cNvPr id="3" name="Text Placeholder 2">
            <a:extLst>
              <a:ext uri="{FF2B5EF4-FFF2-40B4-BE49-F238E27FC236}">
                <a16:creationId xmlns:a16="http://schemas.microsoft.com/office/drawing/2014/main" id="{042FF890-8DB6-CB15-6F73-4BE374B54AAC}"/>
              </a:ext>
            </a:extLst>
          </p:cNvPr>
          <p:cNvSpPr>
            <a:spLocks noGrp="1"/>
          </p:cNvSpPr>
          <p:nvPr>
            <p:ph type="body" idx="2"/>
          </p:nvPr>
        </p:nvSpPr>
        <p:spPr/>
        <p:txBody>
          <a:bodyPr/>
          <a:lstStyle/>
          <a:p>
            <a:r>
              <a:rPr lang="en-CA" dirty="0"/>
              <a:t>ORANGE – minimal level</a:t>
            </a:r>
          </a:p>
        </p:txBody>
      </p:sp>
      <p:sp>
        <p:nvSpPr>
          <p:cNvPr id="4" name="Title 3">
            <a:extLst>
              <a:ext uri="{FF2B5EF4-FFF2-40B4-BE49-F238E27FC236}">
                <a16:creationId xmlns:a16="http://schemas.microsoft.com/office/drawing/2014/main" id="{217AB3B7-E7F5-D6E6-ACBC-C6CEBBFD7AE5}"/>
              </a:ext>
            </a:extLst>
          </p:cNvPr>
          <p:cNvSpPr>
            <a:spLocks noGrp="1"/>
          </p:cNvSpPr>
          <p:nvPr>
            <p:ph type="title"/>
          </p:nvPr>
        </p:nvSpPr>
        <p:spPr>
          <a:xfrm>
            <a:off x="838199" y="543697"/>
            <a:ext cx="8512629" cy="745841"/>
          </a:xfrm>
        </p:spPr>
        <p:txBody>
          <a:bodyPr>
            <a:normAutofit fontScale="90000"/>
          </a:bodyPr>
          <a:lstStyle/>
          <a:p>
            <a:r>
              <a:rPr lang="en-US" dirty="0"/>
              <a:t>The Equitable Standards Evaluation Model</a:t>
            </a:r>
          </a:p>
        </p:txBody>
      </p:sp>
      <p:sp>
        <p:nvSpPr>
          <p:cNvPr id="5" name="Text Placeholder 4">
            <a:extLst>
              <a:ext uri="{FF2B5EF4-FFF2-40B4-BE49-F238E27FC236}">
                <a16:creationId xmlns:a16="http://schemas.microsoft.com/office/drawing/2014/main" id="{8AA97C1C-A26B-12A3-094D-F0BC621C411F}"/>
              </a:ext>
            </a:extLst>
          </p:cNvPr>
          <p:cNvSpPr>
            <a:spLocks noGrp="1"/>
          </p:cNvSpPr>
          <p:nvPr>
            <p:ph type="body" idx="10"/>
          </p:nvPr>
        </p:nvSpPr>
        <p:spPr/>
        <p:txBody>
          <a:bodyPr/>
          <a:lstStyle/>
          <a:p>
            <a:r>
              <a:rPr lang="en-US" dirty="0"/>
              <a:t>2</a:t>
            </a:r>
          </a:p>
        </p:txBody>
      </p:sp>
      <p:sp>
        <p:nvSpPr>
          <p:cNvPr id="6" name="Text Placeholder 5">
            <a:extLst>
              <a:ext uri="{FF2B5EF4-FFF2-40B4-BE49-F238E27FC236}">
                <a16:creationId xmlns:a16="http://schemas.microsoft.com/office/drawing/2014/main" id="{B59ACA0E-4901-E17F-C735-5572A01C4782}"/>
              </a:ext>
            </a:extLst>
          </p:cNvPr>
          <p:cNvSpPr>
            <a:spLocks noGrp="1"/>
          </p:cNvSpPr>
          <p:nvPr>
            <p:ph type="body" idx="11"/>
          </p:nvPr>
        </p:nvSpPr>
        <p:spPr/>
        <p:txBody>
          <a:bodyPr/>
          <a:lstStyle/>
          <a:p>
            <a:r>
              <a:rPr lang="en-CA" dirty="0"/>
              <a:t>YELLOW – moderate level</a:t>
            </a:r>
          </a:p>
        </p:txBody>
      </p:sp>
      <p:sp>
        <p:nvSpPr>
          <p:cNvPr id="7" name="Text Placeholder 6">
            <a:extLst>
              <a:ext uri="{FF2B5EF4-FFF2-40B4-BE49-F238E27FC236}">
                <a16:creationId xmlns:a16="http://schemas.microsoft.com/office/drawing/2014/main" id="{40566EC5-4E75-7892-FC34-3A8AAF33BFFE}"/>
              </a:ext>
            </a:extLst>
          </p:cNvPr>
          <p:cNvSpPr>
            <a:spLocks noGrp="1"/>
          </p:cNvSpPr>
          <p:nvPr>
            <p:ph type="body" idx="12"/>
          </p:nvPr>
        </p:nvSpPr>
        <p:spPr/>
        <p:txBody>
          <a:bodyPr/>
          <a:lstStyle/>
          <a:p>
            <a:r>
              <a:rPr lang="en-US" dirty="0"/>
              <a:t>3</a:t>
            </a:r>
          </a:p>
        </p:txBody>
      </p:sp>
      <p:sp>
        <p:nvSpPr>
          <p:cNvPr id="8" name="Text Placeholder 7">
            <a:extLst>
              <a:ext uri="{FF2B5EF4-FFF2-40B4-BE49-F238E27FC236}">
                <a16:creationId xmlns:a16="http://schemas.microsoft.com/office/drawing/2014/main" id="{81BFF8BC-C4E8-0060-D363-80E1CA4F2E39}"/>
              </a:ext>
            </a:extLst>
          </p:cNvPr>
          <p:cNvSpPr>
            <a:spLocks noGrp="1"/>
          </p:cNvSpPr>
          <p:nvPr>
            <p:ph type="body" idx="13"/>
          </p:nvPr>
        </p:nvSpPr>
        <p:spPr/>
        <p:txBody>
          <a:bodyPr/>
          <a:lstStyle/>
          <a:p>
            <a:r>
              <a:rPr lang="en-US" dirty="0"/>
              <a:t>BLUE – strong level</a:t>
            </a:r>
          </a:p>
        </p:txBody>
      </p:sp>
      <p:sp>
        <p:nvSpPr>
          <p:cNvPr id="9" name="Text Placeholder 8">
            <a:extLst>
              <a:ext uri="{FF2B5EF4-FFF2-40B4-BE49-F238E27FC236}">
                <a16:creationId xmlns:a16="http://schemas.microsoft.com/office/drawing/2014/main" id="{701EF476-B2FB-65FF-DF0B-88C357D45D72}"/>
              </a:ext>
            </a:extLst>
          </p:cNvPr>
          <p:cNvSpPr>
            <a:spLocks noGrp="1"/>
          </p:cNvSpPr>
          <p:nvPr>
            <p:ph type="body" idx="14"/>
          </p:nvPr>
        </p:nvSpPr>
        <p:spPr/>
        <p:txBody>
          <a:bodyPr/>
          <a:lstStyle/>
          <a:p>
            <a:r>
              <a:rPr lang="en-US" dirty="0"/>
              <a:t>4</a:t>
            </a:r>
          </a:p>
        </p:txBody>
      </p:sp>
      <p:sp>
        <p:nvSpPr>
          <p:cNvPr id="10" name="Text Placeholder 9">
            <a:extLst>
              <a:ext uri="{FF2B5EF4-FFF2-40B4-BE49-F238E27FC236}">
                <a16:creationId xmlns:a16="http://schemas.microsoft.com/office/drawing/2014/main" id="{0A37DB57-8590-6BC6-A465-5B1C7BF90957}"/>
              </a:ext>
            </a:extLst>
          </p:cNvPr>
          <p:cNvSpPr>
            <a:spLocks noGrp="1"/>
          </p:cNvSpPr>
          <p:nvPr>
            <p:ph type="body" idx="15"/>
          </p:nvPr>
        </p:nvSpPr>
        <p:spPr/>
        <p:txBody>
          <a:bodyPr/>
          <a:lstStyle/>
          <a:p>
            <a:r>
              <a:rPr lang="en-US" dirty="0"/>
              <a:t>GREEN – exceptional level</a:t>
            </a:r>
          </a:p>
        </p:txBody>
      </p:sp>
      <p:sp>
        <p:nvSpPr>
          <p:cNvPr id="11" name="Google Shape;17;p5">
            <a:extLst>
              <a:ext uri="{FF2B5EF4-FFF2-40B4-BE49-F238E27FC236}">
                <a16:creationId xmlns:a16="http://schemas.microsoft.com/office/drawing/2014/main" id="{7F3B6DB9-DCC9-4E96-47D4-EB4A9EC27EDF}"/>
              </a:ext>
            </a:extLst>
          </p:cNvPr>
          <p:cNvSpPr/>
          <p:nvPr/>
        </p:nvSpPr>
        <p:spPr>
          <a:xfrm>
            <a:off x="683406" y="774915"/>
            <a:ext cx="103286" cy="344838"/>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F9C6"/>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31864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BB5F9-DC7F-35DF-101C-C7E5B40FC9BF}"/>
              </a:ext>
            </a:extLst>
          </p:cNvPr>
          <p:cNvSpPr>
            <a:spLocks noGrp="1"/>
          </p:cNvSpPr>
          <p:nvPr>
            <p:ph type="title"/>
          </p:nvPr>
        </p:nvSpPr>
        <p:spPr>
          <a:xfrm>
            <a:off x="556592" y="151219"/>
            <a:ext cx="11078817" cy="732389"/>
          </a:xfrm>
        </p:spPr>
        <p:txBody>
          <a:bodyPr>
            <a:normAutofit fontScale="90000"/>
          </a:bodyPr>
          <a:lstStyle/>
          <a:p>
            <a:pPr algn="ctr"/>
            <a:r>
              <a:rPr lang="en-US" dirty="0"/>
              <a:t>6 steps to complete the Equitable Standards Evaluation Process (Pilot) </a:t>
            </a:r>
          </a:p>
        </p:txBody>
      </p:sp>
      <p:sp>
        <p:nvSpPr>
          <p:cNvPr id="3" name="Text Placeholder 2">
            <a:extLst>
              <a:ext uri="{FF2B5EF4-FFF2-40B4-BE49-F238E27FC236}">
                <a16:creationId xmlns:a16="http://schemas.microsoft.com/office/drawing/2014/main" id="{29FEE072-594F-F1E3-0155-3C83C5AEAB3B}"/>
              </a:ext>
            </a:extLst>
          </p:cNvPr>
          <p:cNvSpPr>
            <a:spLocks noGrp="1"/>
          </p:cNvSpPr>
          <p:nvPr>
            <p:ph type="body" idx="1"/>
          </p:nvPr>
        </p:nvSpPr>
        <p:spPr/>
        <p:txBody>
          <a:bodyPr/>
          <a:lstStyle/>
          <a:p>
            <a:r>
              <a:rPr lang="en-CA" dirty="0"/>
              <a:t>Undertake a baseline assessment of fidelity to the Equitable Standards using the Evaluation Model, which was formulated based on the list of key supports required under each of the eight Transition to Adulthood Pillar.</a:t>
            </a:r>
            <a:endParaRPr lang="en-US" dirty="0"/>
          </a:p>
        </p:txBody>
      </p:sp>
      <p:sp>
        <p:nvSpPr>
          <p:cNvPr id="4" name="Text Placeholder 3">
            <a:extLst>
              <a:ext uri="{FF2B5EF4-FFF2-40B4-BE49-F238E27FC236}">
                <a16:creationId xmlns:a16="http://schemas.microsoft.com/office/drawing/2014/main" id="{DAF5710C-0051-77C7-F09A-3146B822DC54}"/>
              </a:ext>
            </a:extLst>
          </p:cNvPr>
          <p:cNvSpPr>
            <a:spLocks noGrp="1"/>
          </p:cNvSpPr>
          <p:nvPr>
            <p:ph type="body" idx="2"/>
          </p:nvPr>
        </p:nvSpPr>
        <p:spPr/>
        <p:txBody>
          <a:bodyPr>
            <a:normAutofit lnSpcReduction="10000"/>
          </a:bodyPr>
          <a:lstStyle/>
          <a:p>
            <a:r>
              <a:rPr lang="en-US" dirty="0"/>
              <a:t>STEP 1</a:t>
            </a:r>
          </a:p>
        </p:txBody>
      </p:sp>
      <p:sp>
        <p:nvSpPr>
          <p:cNvPr id="5" name="Text Placeholder 4">
            <a:extLst>
              <a:ext uri="{FF2B5EF4-FFF2-40B4-BE49-F238E27FC236}">
                <a16:creationId xmlns:a16="http://schemas.microsoft.com/office/drawing/2014/main" id="{B0EA4E75-A980-E12C-DE3F-5FFF6869C61C}"/>
              </a:ext>
            </a:extLst>
          </p:cNvPr>
          <p:cNvSpPr>
            <a:spLocks noGrp="1"/>
          </p:cNvSpPr>
          <p:nvPr>
            <p:ph type="body" idx="20"/>
          </p:nvPr>
        </p:nvSpPr>
        <p:spPr/>
        <p:txBody>
          <a:bodyPr/>
          <a:lstStyle/>
          <a:p>
            <a:r>
              <a:rPr lang="en-CA" dirty="0"/>
              <a:t>Calculate the fidelity score for each key support + percentage score for each Transition to Adulthood Pillar, and identify key areas for improvement.</a:t>
            </a:r>
            <a:endParaRPr lang="en-US" dirty="0"/>
          </a:p>
        </p:txBody>
      </p:sp>
      <p:sp>
        <p:nvSpPr>
          <p:cNvPr id="6" name="Text Placeholder 5">
            <a:extLst>
              <a:ext uri="{FF2B5EF4-FFF2-40B4-BE49-F238E27FC236}">
                <a16:creationId xmlns:a16="http://schemas.microsoft.com/office/drawing/2014/main" id="{1C2455C1-E3D9-81B7-02B0-7190C030C0FD}"/>
              </a:ext>
            </a:extLst>
          </p:cNvPr>
          <p:cNvSpPr>
            <a:spLocks noGrp="1"/>
          </p:cNvSpPr>
          <p:nvPr>
            <p:ph type="body" idx="21"/>
          </p:nvPr>
        </p:nvSpPr>
        <p:spPr/>
        <p:txBody>
          <a:bodyPr/>
          <a:lstStyle/>
          <a:p>
            <a:r>
              <a:rPr lang="en-US" dirty="0"/>
              <a:t>STEP 2</a:t>
            </a:r>
          </a:p>
        </p:txBody>
      </p:sp>
      <p:sp>
        <p:nvSpPr>
          <p:cNvPr id="7" name="Text Placeholder 6">
            <a:extLst>
              <a:ext uri="{FF2B5EF4-FFF2-40B4-BE49-F238E27FC236}">
                <a16:creationId xmlns:a16="http://schemas.microsoft.com/office/drawing/2014/main" id="{C09140CC-C29F-4DC4-780B-E444F13DEB23}"/>
              </a:ext>
            </a:extLst>
          </p:cNvPr>
          <p:cNvSpPr>
            <a:spLocks noGrp="1"/>
          </p:cNvSpPr>
          <p:nvPr>
            <p:ph type="body" idx="22"/>
          </p:nvPr>
        </p:nvSpPr>
        <p:spPr/>
        <p:txBody>
          <a:bodyPr>
            <a:normAutofit lnSpcReduction="10000"/>
          </a:bodyPr>
          <a:lstStyle/>
          <a:p>
            <a:r>
              <a:rPr lang="en-CA" dirty="0"/>
              <a:t>Develop a concrete action plan*, with Steering Committee input, based on the outcome of the assessment: short-term (key supports that can be implemented within 1 year), medium-term (can be implemented within 2 years) and long-term (can be implemented within 5 years).</a:t>
            </a:r>
            <a:endParaRPr lang="en-US" dirty="0"/>
          </a:p>
        </p:txBody>
      </p:sp>
      <p:sp>
        <p:nvSpPr>
          <p:cNvPr id="8" name="Text Placeholder 7">
            <a:extLst>
              <a:ext uri="{FF2B5EF4-FFF2-40B4-BE49-F238E27FC236}">
                <a16:creationId xmlns:a16="http://schemas.microsoft.com/office/drawing/2014/main" id="{7F41EB31-2BF2-D0D1-415B-ABD682594C07}"/>
              </a:ext>
            </a:extLst>
          </p:cNvPr>
          <p:cNvSpPr>
            <a:spLocks noGrp="1"/>
          </p:cNvSpPr>
          <p:nvPr>
            <p:ph type="body" idx="23"/>
          </p:nvPr>
        </p:nvSpPr>
        <p:spPr/>
        <p:txBody>
          <a:bodyPr>
            <a:normAutofit lnSpcReduction="10000"/>
          </a:bodyPr>
          <a:lstStyle/>
          <a:p>
            <a:r>
              <a:rPr lang="en-US" dirty="0"/>
              <a:t>STEP 3*</a:t>
            </a:r>
          </a:p>
        </p:txBody>
      </p:sp>
      <p:sp>
        <p:nvSpPr>
          <p:cNvPr id="9" name="Text Placeholder 8">
            <a:extLst>
              <a:ext uri="{FF2B5EF4-FFF2-40B4-BE49-F238E27FC236}">
                <a16:creationId xmlns:a16="http://schemas.microsoft.com/office/drawing/2014/main" id="{8136D4F0-506B-37D5-7B9C-28C722077439}"/>
              </a:ext>
            </a:extLst>
          </p:cNvPr>
          <p:cNvSpPr>
            <a:spLocks noGrp="1"/>
          </p:cNvSpPr>
          <p:nvPr>
            <p:ph type="body" idx="24"/>
          </p:nvPr>
        </p:nvSpPr>
        <p:spPr>
          <a:xfrm>
            <a:off x="4882598" y="4820299"/>
            <a:ext cx="2820909" cy="1723318"/>
          </a:xfrm>
        </p:spPr>
        <p:txBody>
          <a:bodyPr/>
          <a:lstStyle/>
          <a:p>
            <a:r>
              <a:rPr lang="en-CA" dirty="0"/>
              <a:t>Establish an Equitable Standards Steering Committee, with diverse youth in/from care representation*, to regularly review the implementation progress of the Equitable Standards Action Plan.</a:t>
            </a:r>
            <a:endParaRPr lang="en-US" dirty="0"/>
          </a:p>
        </p:txBody>
      </p:sp>
      <p:sp>
        <p:nvSpPr>
          <p:cNvPr id="10" name="Text Placeholder 9">
            <a:extLst>
              <a:ext uri="{FF2B5EF4-FFF2-40B4-BE49-F238E27FC236}">
                <a16:creationId xmlns:a16="http://schemas.microsoft.com/office/drawing/2014/main" id="{93C381BA-10CF-1A31-641C-937368A6F777}"/>
              </a:ext>
            </a:extLst>
          </p:cNvPr>
          <p:cNvSpPr>
            <a:spLocks noGrp="1"/>
          </p:cNvSpPr>
          <p:nvPr>
            <p:ph type="body" idx="25"/>
          </p:nvPr>
        </p:nvSpPr>
        <p:spPr/>
        <p:txBody>
          <a:bodyPr>
            <a:normAutofit lnSpcReduction="10000"/>
          </a:bodyPr>
          <a:lstStyle/>
          <a:p>
            <a:r>
              <a:rPr lang="en-US" dirty="0"/>
              <a:t>STEP 5*</a:t>
            </a:r>
          </a:p>
        </p:txBody>
      </p:sp>
      <p:sp>
        <p:nvSpPr>
          <p:cNvPr id="11" name="Text Placeholder 10">
            <a:extLst>
              <a:ext uri="{FF2B5EF4-FFF2-40B4-BE49-F238E27FC236}">
                <a16:creationId xmlns:a16="http://schemas.microsoft.com/office/drawing/2014/main" id="{49785EF2-A28F-E5B8-7135-E2BA6D20D9F6}"/>
              </a:ext>
            </a:extLst>
          </p:cNvPr>
          <p:cNvSpPr>
            <a:spLocks noGrp="1"/>
          </p:cNvSpPr>
          <p:nvPr>
            <p:ph type="body" idx="26"/>
          </p:nvPr>
        </p:nvSpPr>
        <p:spPr/>
        <p:txBody>
          <a:bodyPr/>
          <a:lstStyle/>
          <a:p>
            <a:r>
              <a:rPr lang="en-CA" dirty="0"/>
              <a:t>Re-do the Evaluation Process &amp; publish an Equitable Standards Action Plan Progress Update Report every 5 years to ensure ongoing transparency, accountability, progress and commitment of fidelity to the Equitable Standards (post-pilot phase). </a:t>
            </a:r>
            <a:endParaRPr lang="en-US" dirty="0"/>
          </a:p>
        </p:txBody>
      </p:sp>
      <p:sp>
        <p:nvSpPr>
          <p:cNvPr id="12" name="Text Placeholder 11">
            <a:extLst>
              <a:ext uri="{FF2B5EF4-FFF2-40B4-BE49-F238E27FC236}">
                <a16:creationId xmlns:a16="http://schemas.microsoft.com/office/drawing/2014/main" id="{3D8DC445-D359-94DD-FDC0-1F7817AE781F}"/>
              </a:ext>
            </a:extLst>
          </p:cNvPr>
          <p:cNvSpPr>
            <a:spLocks noGrp="1"/>
          </p:cNvSpPr>
          <p:nvPr>
            <p:ph type="body" idx="27"/>
          </p:nvPr>
        </p:nvSpPr>
        <p:spPr/>
        <p:txBody>
          <a:bodyPr/>
          <a:lstStyle/>
          <a:p>
            <a:r>
              <a:rPr lang="en-US" dirty="0"/>
              <a:t>STEP 6</a:t>
            </a:r>
          </a:p>
        </p:txBody>
      </p:sp>
      <p:sp>
        <p:nvSpPr>
          <p:cNvPr id="13" name="Text Placeholder 12">
            <a:extLst>
              <a:ext uri="{FF2B5EF4-FFF2-40B4-BE49-F238E27FC236}">
                <a16:creationId xmlns:a16="http://schemas.microsoft.com/office/drawing/2014/main" id="{B5C08C16-F6DD-CB58-B474-C60F4A1353E9}"/>
              </a:ext>
            </a:extLst>
          </p:cNvPr>
          <p:cNvSpPr>
            <a:spLocks noGrp="1"/>
          </p:cNvSpPr>
          <p:nvPr>
            <p:ph type="body" idx="28"/>
          </p:nvPr>
        </p:nvSpPr>
        <p:spPr/>
        <p:txBody>
          <a:bodyPr/>
          <a:lstStyle/>
          <a:p>
            <a:r>
              <a:rPr lang="en-CA" dirty="0"/>
              <a:t>Publicly release the Equitable Standards Action Plan to showcase transparency and accountability to the youth in care community.</a:t>
            </a:r>
            <a:endParaRPr lang="en-US" dirty="0"/>
          </a:p>
        </p:txBody>
      </p:sp>
      <p:sp>
        <p:nvSpPr>
          <p:cNvPr id="14" name="Text Placeholder 13">
            <a:extLst>
              <a:ext uri="{FF2B5EF4-FFF2-40B4-BE49-F238E27FC236}">
                <a16:creationId xmlns:a16="http://schemas.microsoft.com/office/drawing/2014/main" id="{1977A33E-BE64-92C9-D99D-BD6CDCE8E2CB}"/>
              </a:ext>
            </a:extLst>
          </p:cNvPr>
          <p:cNvSpPr>
            <a:spLocks noGrp="1"/>
          </p:cNvSpPr>
          <p:nvPr>
            <p:ph type="body" idx="29"/>
          </p:nvPr>
        </p:nvSpPr>
        <p:spPr/>
        <p:txBody>
          <a:bodyPr>
            <a:normAutofit lnSpcReduction="10000"/>
          </a:bodyPr>
          <a:lstStyle/>
          <a:p>
            <a:r>
              <a:rPr lang="en-US" dirty="0"/>
              <a:t>STEP 4</a:t>
            </a:r>
          </a:p>
        </p:txBody>
      </p:sp>
      <p:sp>
        <p:nvSpPr>
          <p:cNvPr id="15" name="Google Shape;17;p5">
            <a:extLst>
              <a:ext uri="{FF2B5EF4-FFF2-40B4-BE49-F238E27FC236}">
                <a16:creationId xmlns:a16="http://schemas.microsoft.com/office/drawing/2014/main" id="{9C2B010D-5E2E-3B6B-18F2-5463915DAB52}"/>
              </a:ext>
            </a:extLst>
          </p:cNvPr>
          <p:cNvSpPr/>
          <p:nvPr/>
        </p:nvSpPr>
        <p:spPr>
          <a:xfrm>
            <a:off x="453305" y="348711"/>
            <a:ext cx="103286" cy="255722"/>
          </a:xfrm>
          <a:prstGeom prst="rect">
            <a:avLst/>
          </a:prstGeom>
          <a:solidFill>
            <a:srgbClr val="00BDC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F9C6"/>
              </a:solidFill>
              <a:effectLst/>
              <a:uLnTx/>
              <a:uFillTx/>
              <a:latin typeface="Calibri"/>
              <a:ea typeface="Calibri"/>
              <a:cs typeface="Calibri"/>
              <a:sym typeface="Calibri"/>
            </a:endParaRPr>
          </a:p>
        </p:txBody>
      </p:sp>
      <p:cxnSp>
        <p:nvCxnSpPr>
          <p:cNvPr id="17" name="Straight Arrow Connector 16">
            <a:extLst>
              <a:ext uri="{FF2B5EF4-FFF2-40B4-BE49-F238E27FC236}">
                <a16:creationId xmlns:a16="http://schemas.microsoft.com/office/drawing/2014/main" id="{4638B9C8-13F3-3A9C-9954-5B0264801C3F}"/>
              </a:ext>
            </a:extLst>
          </p:cNvPr>
          <p:cNvCxnSpPr>
            <a:cxnSpLocks/>
          </p:cNvCxnSpPr>
          <p:nvPr/>
        </p:nvCxnSpPr>
        <p:spPr>
          <a:xfrm flipV="1">
            <a:off x="7055893" y="3302758"/>
            <a:ext cx="1146411" cy="668741"/>
          </a:xfrm>
          <a:prstGeom prst="straightConnector1">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4037141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F21B1-057A-9D9E-3B4F-658E0285620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F41DB12-82C1-3671-7468-C133C31847A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52695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F0E9"/>
        </a:solidFill>
        <a:effectLst/>
      </p:bgPr>
    </p:bg>
    <p:spTree>
      <p:nvGrpSpPr>
        <p:cNvPr id="1" name=""/>
        <p:cNvGrpSpPr/>
        <p:nvPr/>
      </p:nvGrpSpPr>
      <p:grpSpPr>
        <a:xfrm>
          <a:off x="0" y="0"/>
          <a:ext cx="0" cy="0"/>
          <a:chOff x="0" y="0"/>
          <a:chExt cx="0" cy="0"/>
        </a:xfrm>
      </p:grpSpPr>
      <p:sp>
        <p:nvSpPr>
          <p:cNvPr id="4" name="navy-field">
            <a:extLst>
              <a:ext uri="{FF2B5EF4-FFF2-40B4-BE49-F238E27FC236}">
                <a16:creationId xmlns:a16="http://schemas.microsoft.com/office/drawing/2014/main" id="{10003ADE-C650-4161-8FB6-AF9A400A1004}"/>
              </a:ext>
            </a:extLst>
          </p:cNvPr>
          <p:cNvSpPr>
            <a:spLocks noGrp="1"/>
          </p:cNvSpPr>
          <p:nvPr/>
        </p:nvSpPr>
        <p:spPr>
          <a:xfrm>
            <a:off x="0" y="9525"/>
            <a:ext cx="12192000" cy="6858000"/>
          </a:xfrm>
          <a:prstGeom prst="rect">
            <a:avLst/>
          </a:prstGeom>
          <a:solidFill>
            <a:srgbClr val="17283A"/>
          </a:solidFill>
          <a:ln w="0">
            <a:solidFill>
              <a:srgbClr val="17283A"/>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 name="warm-accent">
            <a:extLst>
              <a:ext uri="{FF2B5EF4-FFF2-40B4-BE49-F238E27FC236}">
                <a16:creationId xmlns:a16="http://schemas.microsoft.com/office/drawing/2014/main" id="{CC542F22-D16C-4CC4-B15D-0709B47E3399}"/>
              </a:ext>
            </a:extLst>
          </p:cNvPr>
          <p:cNvSpPr>
            <a:spLocks noGrp="1"/>
          </p:cNvSpPr>
          <p:nvPr/>
        </p:nvSpPr>
        <p:spPr>
          <a:xfrm>
            <a:off x="0" y="0"/>
            <a:ext cx="266700" cy="6858000"/>
          </a:xfrm>
          <a:prstGeom prst="rect">
            <a:avLst/>
          </a:prstGeom>
          <a:solidFill>
            <a:srgbClr val="C7A54A"/>
          </a:solidFill>
          <a:ln w="0">
            <a:solidFill>
              <a:srgbClr val="C7A54A"/>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 name="cover-shadow">
            <a:extLst>
              <a:ext uri="{FF2B5EF4-FFF2-40B4-BE49-F238E27FC236}">
                <a16:creationId xmlns:a16="http://schemas.microsoft.com/office/drawing/2014/main" id="{9AA3D7C5-91AD-43CA-87DC-A3E7EC4D3698}"/>
              </a:ext>
            </a:extLst>
          </p:cNvPr>
          <p:cNvSpPr>
            <a:spLocks noGrp="1"/>
          </p:cNvSpPr>
          <p:nvPr/>
        </p:nvSpPr>
        <p:spPr>
          <a:xfrm>
            <a:off x="942975" y="581025"/>
            <a:ext cx="3562350" cy="5715000"/>
          </a:xfrm>
          <a:prstGeom prst="roundRect">
            <a:avLst>
              <a:gd name="adj" fmla="val 2139"/>
            </a:avLst>
          </a:prstGeom>
          <a:solidFill>
            <a:srgbClr val="0C1722"/>
          </a:solidFill>
          <a:ln w="0">
            <a:solidFill>
              <a:srgbClr val="0C1722"/>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pic>
        <p:nvPicPr>
          <p:cNvPr id="14" name="Picture 13"/>
          <p:cNvPicPr>
            <a:picLocks noChangeAspect="1"/>
          </p:cNvPicPr>
          <p:nvPr/>
        </p:nvPicPr>
        <p:blipFill>
          <a:blip r:embed="rId3"/>
          <a:stretch/>
        </p:blipFill>
        <p:spPr>
          <a:xfrm>
            <a:off x="781050" y="971550"/>
            <a:ext cx="3562350" cy="4610100"/>
          </a:xfrm>
          <a:prstGeom prst="rect">
            <a:avLst/>
          </a:prstGeom>
        </p:spPr>
      </p:pic>
      <p:sp>
        <p:nvSpPr>
          <p:cNvPr id="5" name="section-label">
            <a:extLst>
              <a:ext uri="{FF2B5EF4-FFF2-40B4-BE49-F238E27FC236}">
                <a16:creationId xmlns:a16="http://schemas.microsoft.com/office/drawing/2014/main" id="{5A8D355C-025C-437A-8525-B547156A820D}"/>
              </a:ext>
            </a:extLst>
          </p:cNvPr>
          <p:cNvSpPr>
            <a:spLocks noGrp="1"/>
          </p:cNvSpPr>
          <p:nvPr/>
        </p:nvSpPr>
        <p:spPr>
          <a:xfrm>
            <a:off x="5105400" y="1009650"/>
            <a:ext cx="5334000" cy="285750"/>
          </a:xfrm>
          <a:prstGeom prst="rect">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275" b="1">
                <a:solidFill>
                  <a:srgbClr val="D6BD71"/>
                </a:solidFill>
              </a:defRPr>
            </a:pPr>
            <a:r>
              <a:rPr kumimoji="0" sz="1275" b="1" i="0" u="none" strike="noStrike" kern="1200" cap="none" spc="0" normalizeH="0" baseline="0" noProof="0">
                <a:ln>
                  <a:noFill/>
                </a:ln>
                <a:solidFill>
                  <a:srgbClr val="D6BD71"/>
                </a:solidFill>
                <a:effectLst/>
                <a:uLnTx/>
                <a:uFillTx/>
                <a:latin typeface="Calibri"/>
                <a:cs typeface="Calibri"/>
              </a:rPr>
              <a:t>SENATE REPORT  |  DECEMBER 2025</a:t>
            </a:r>
          </a:p>
        </p:txBody>
      </p:sp>
      <p:sp>
        <p:nvSpPr>
          <p:cNvPr id="6" name="transition-title">
            <a:extLst>
              <a:ext uri="{FF2B5EF4-FFF2-40B4-BE49-F238E27FC236}">
                <a16:creationId xmlns:a16="http://schemas.microsoft.com/office/drawing/2014/main" id="{33AC59E8-95EA-463E-A632-B48C8703A10F}"/>
              </a:ext>
            </a:extLst>
          </p:cNvPr>
          <p:cNvSpPr>
            <a:spLocks noGrp="1"/>
          </p:cNvSpPr>
          <p:nvPr/>
        </p:nvSpPr>
        <p:spPr>
          <a:xfrm>
            <a:off x="5105400" y="1609725"/>
            <a:ext cx="6191250" cy="1428750"/>
          </a:xfrm>
          <a:prstGeom prst="rect">
            <a:avLst/>
          </a:prstGeom>
          <a:noFill/>
          <a:ln w="0">
            <a:noFill/>
            <a:prstDash val="solid"/>
          </a:ln>
        </p:spPr>
        <p:txBody>
          <a:bodyPr/>
          <a:lstStyle/>
          <a:p>
            <a:pPr marL="0" marR="0" lvl="0" indent="0" algn="l" defTabSz="914400" eaLnBrk="1" fontAlgn="auto" latinLnBrk="0" hangingPunct="1">
              <a:lnSpc>
                <a:spcPct val="105000"/>
              </a:lnSpc>
              <a:spcBef>
                <a:spcPts val="0"/>
              </a:spcBef>
              <a:spcAft>
                <a:spcPts val="0"/>
              </a:spcAft>
              <a:buClrTx/>
              <a:buSzTx/>
              <a:buFontTx/>
              <a:buNone/>
              <a:tabLst/>
              <a:defRPr sz="3525" b="1">
                <a:solidFill>
                  <a:srgbClr val="FFFFFF"/>
                </a:solidFill>
              </a:defRPr>
            </a:pPr>
            <a:r>
              <a:rPr lang="en-CA" sz="3525" b="1" dirty="0">
                <a:solidFill>
                  <a:srgbClr val="FFFFFF"/>
                </a:solidFill>
                <a:latin typeface="Calibri"/>
                <a:cs typeface="Calibri"/>
              </a:rPr>
              <a:t>8</a:t>
            </a:r>
            <a:r>
              <a:rPr kumimoji="0" sz="3525" b="1" i="0" u="none" strike="noStrike" kern="1200" cap="none" spc="0" normalizeH="0" baseline="0" noProof="0" dirty="0">
                <a:ln>
                  <a:noFill/>
                </a:ln>
                <a:solidFill>
                  <a:srgbClr val="FFFFFF"/>
                </a:solidFill>
                <a:effectLst/>
                <a:uLnTx/>
                <a:uFillTx/>
                <a:latin typeface="Calibri"/>
                <a:cs typeface="Calibri"/>
              </a:rPr>
              <a:t> recommendations</a:t>
            </a:r>
          </a:p>
          <a:p>
            <a:pPr marL="0" marR="0" lvl="0" indent="0" algn="l" defTabSz="914400" eaLnBrk="1" fontAlgn="auto" latinLnBrk="0" hangingPunct="1">
              <a:lnSpc>
                <a:spcPct val="105000"/>
              </a:lnSpc>
              <a:spcBef>
                <a:spcPts val="0"/>
              </a:spcBef>
              <a:spcAft>
                <a:spcPts val="0"/>
              </a:spcAft>
              <a:buClrTx/>
              <a:buSzTx/>
              <a:buFontTx/>
              <a:buNone/>
              <a:tabLst/>
              <a:defRPr sz="3525" b="1">
                <a:solidFill>
                  <a:srgbClr val="FFFFFF"/>
                </a:solidFill>
              </a:defRPr>
            </a:pPr>
            <a:r>
              <a:rPr kumimoji="0" sz="3525" b="1" i="0" u="none" strike="noStrike" kern="1200" cap="none" spc="0" normalizeH="0" baseline="0" noProof="0" dirty="0">
                <a:ln>
                  <a:noFill/>
                </a:ln>
                <a:solidFill>
                  <a:srgbClr val="FFFFFF"/>
                </a:solidFill>
                <a:effectLst/>
                <a:uLnTx/>
                <a:uFillTx/>
                <a:latin typeface="Calibri"/>
                <a:cs typeface="Calibri"/>
              </a:rPr>
              <a:t>for meaningful </a:t>
            </a:r>
            <a:r>
              <a:rPr kumimoji="0" lang="en-CA" sz="3525" b="1" i="0" u="none" strike="noStrike" kern="1200" cap="none" spc="0" normalizeH="0" baseline="0" noProof="0" dirty="0">
                <a:ln>
                  <a:noFill/>
                </a:ln>
                <a:solidFill>
                  <a:srgbClr val="FFFFFF"/>
                </a:solidFill>
                <a:effectLst/>
                <a:uLnTx/>
                <a:uFillTx/>
                <a:latin typeface="Calibri"/>
                <a:cs typeface="Calibri"/>
              </a:rPr>
              <a:t>systemic </a:t>
            </a:r>
            <a:r>
              <a:rPr kumimoji="0" sz="3525" b="1" i="0" u="none" strike="noStrike" kern="1200" cap="none" spc="0" normalizeH="0" baseline="0" noProof="0" dirty="0">
                <a:ln>
                  <a:noFill/>
                </a:ln>
                <a:solidFill>
                  <a:srgbClr val="FFFFFF"/>
                </a:solidFill>
                <a:effectLst/>
                <a:uLnTx/>
                <a:uFillTx/>
                <a:latin typeface="Calibri"/>
                <a:cs typeface="Calibri"/>
              </a:rPr>
              <a:t>change</a:t>
            </a:r>
          </a:p>
        </p:txBody>
      </p:sp>
      <p:sp>
        <p:nvSpPr>
          <p:cNvPr id="7" name="gold-rule">
            <a:extLst>
              <a:ext uri="{FF2B5EF4-FFF2-40B4-BE49-F238E27FC236}">
                <a16:creationId xmlns:a16="http://schemas.microsoft.com/office/drawing/2014/main" id="{C2DDA479-BE78-43AC-BA71-504A9C5AEC5B}"/>
              </a:ext>
            </a:extLst>
          </p:cNvPr>
          <p:cNvSpPr>
            <a:spLocks noGrp="1"/>
          </p:cNvSpPr>
          <p:nvPr/>
        </p:nvSpPr>
        <p:spPr>
          <a:xfrm>
            <a:off x="5105400" y="3295650"/>
            <a:ext cx="1066800" cy="47625"/>
          </a:xfrm>
          <a:prstGeom prst="rect">
            <a:avLst/>
          </a:prstGeom>
          <a:solidFill>
            <a:srgbClr val="C7A54A"/>
          </a:solidFill>
          <a:ln w="0">
            <a:solidFill>
              <a:srgbClr val="C7A54A"/>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8" name="transition-copy">
            <a:extLst>
              <a:ext uri="{FF2B5EF4-FFF2-40B4-BE49-F238E27FC236}">
                <a16:creationId xmlns:a16="http://schemas.microsoft.com/office/drawing/2014/main" id="{959E30B3-096D-4487-8C56-92A4E50DD12B}"/>
              </a:ext>
            </a:extLst>
          </p:cNvPr>
          <p:cNvSpPr>
            <a:spLocks noGrp="1"/>
          </p:cNvSpPr>
          <p:nvPr/>
        </p:nvSpPr>
        <p:spPr>
          <a:xfrm>
            <a:off x="5105400" y="3638550"/>
            <a:ext cx="5619750" cy="990600"/>
          </a:xfrm>
          <a:prstGeom prst="rect">
            <a:avLst/>
          </a:prstGeom>
          <a:noFill/>
          <a:ln w="0">
            <a:noFill/>
            <a:prstDash val="solid"/>
          </a:ln>
        </p:spPr>
        <p:txBody>
          <a:bodyPr/>
          <a:lstStyle/>
          <a:p>
            <a:pPr marL="0" marR="0" lvl="0" indent="0" algn="l" defTabSz="914400" eaLnBrk="1" fontAlgn="auto" latinLnBrk="0" hangingPunct="1">
              <a:lnSpc>
                <a:spcPct val="122000"/>
              </a:lnSpc>
              <a:spcBef>
                <a:spcPts val="0"/>
              </a:spcBef>
              <a:spcAft>
                <a:spcPts val="0"/>
              </a:spcAft>
              <a:buClrTx/>
              <a:buSzTx/>
              <a:buFontTx/>
              <a:buNone/>
              <a:tabLst/>
              <a:defRPr sz="1800">
                <a:solidFill>
                  <a:srgbClr val="DCE4EA"/>
                </a:solidFill>
              </a:defRPr>
            </a:pPr>
            <a:r>
              <a:rPr kumimoji="0" sz="1800" b="0" i="0" u="none" strike="noStrike" kern="1200" cap="none" spc="0" normalizeH="0" baseline="0" noProof="0" dirty="0">
                <a:ln>
                  <a:noFill/>
                </a:ln>
                <a:solidFill>
                  <a:srgbClr val="DCE4EA"/>
                </a:solidFill>
                <a:effectLst/>
                <a:uLnTx/>
                <a:uFillTx/>
                <a:latin typeface="Calibri"/>
                <a:cs typeface="Calibri"/>
              </a:rPr>
              <a:t>A national call to replace abrupt </a:t>
            </a:r>
            <a:r>
              <a:rPr kumimoji="0" lang="en-CA" sz="1800" b="0" i="0" u="none" strike="noStrike" kern="1200" cap="none" spc="0" normalizeH="0" baseline="0" noProof="0" dirty="0">
                <a:ln>
                  <a:noFill/>
                </a:ln>
                <a:solidFill>
                  <a:srgbClr val="DCE4EA"/>
                </a:solidFill>
                <a:effectLst/>
                <a:uLnTx/>
                <a:uFillTx/>
                <a:latin typeface="Calibri"/>
                <a:cs typeface="Calibri"/>
              </a:rPr>
              <a:t>age </a:t>
            </a:r>
            <a:r>
              <a:rPr kumimoji="0" sz="1800" b="0" i="0" u="none" strike="noStrike" kern="1200" cap="none" spc="0" normalizeH="0" baseline="0" noProof="0" dirty="0">
                <a:ln>
                  <a:noFill/>
                </a:ln>
                <a:solidFill>
                  <a:srgbClr val="DCE4EA"/>
                </a:solidFill>
                <a:effectLst/>
                <a:uLnTx/>
                <a:uFillTx/>
                <a:latin typeface="Calibri"/>
                <a:cs typeface="Calibri"/>
              </a:rPr>
              <a:t>cut-offs with coordinated, </a:t>
            </a:r>
            <a:r>
              <a:rPr kumimoji="0" lang="en-CA" sz="1800" b="0" i="0" u="none" strike="noStrike" kern="1200" cap="none" spc="0" normalizeH="0" baseline="0" noProof="0" dirty="0">
                <a:ln>
                  <a:noFill/>
                </a:ln>
                <a:solidFill>
                  <a:srgbClr val="DCE4EA"/>
                </a:solidFill>
                <a:effectLst/>
                <a:uLnTx/>
                <a:uFillTx/>
                <a:latin typeface="Calibri"/>
                <a:cs typeface="Calibri"/>
              </a:rPr>
              <a:t>holistic and </a:t>
            </a:r>
            <a:r>
              <a:rPr kumimoji="0" sz="1800" b="0" i="0" u="none" strike="noStrike" kern="1200" cap="none" spc="0" normalizeH="0" baseline="0" noProof="0" dirty="0">
                <a:ln>
                  <a:noFill/>
                </a:ln>
                <a:solidFill>
                  <a:srgbClr val="DCE4EA"/>
                </a:solidFill>
                <a:effectLst/>
                <a:uLnTx/>
                <a:uFillTx/>
                <a:latin typeface="Calibri"/>
                <a:cs typeface="Calibri"/>
              </a:rPr>
              <a:t>equitable supports into adulthood.</a:t>
            </a:r>
          </a:p>
        </p:txBody>
      </p:sp>
    </p:spTree>
    <p:extLst>
      <p:ext uri="{BB962C8B-B14F-4D97-AF65-F5344CB8AC3E}">
        <p14:creationId xmlns:p14="http://schemas.microsoft.com/office/powerpoint/2010/main" val="1902280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5BCEC5-2892-2AC4-E1C0-66F7EDB2ED4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426FF9D-818B-20B1-B4B3-E9C1116D196E}"/>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316214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DED787-2EAD-C9C6-2154-C2267C67906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8FB64FF6-49BA-F3EB-EE66-73FC1D55BF78}"/>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456444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B6B39-E273-1249-39F2-2B1128417BB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1E4136D-1C7C-9ADB-D32D-CCC19A654A3B}"/>
              </a:ext>
            </a:extLst>
          </p:cNvPr>
          <p:cNvSpPr>
            <a:spLocks noGrp="1"/>
          </p:cNvSpPr>
          <p:nvPr>
            <p:ph type="body" idx="1"/>
          </p:nvPr>
        </p:nvSpPr>
        <p:spPr>
          <a:xfrm>
            <a:off x="838200" y="1600201"/>
            <a:ext cx="10804071" cy="4550816"/>
          </a:xfrm>
        </p:spPr>
        <p:txBody>
          <a:bodyPr/>
          <a:lstStyle/>
          <a:p>
            <a:pPr marL="88900" lvl="0" indent="0">
              <a:buNone/>
            </a:pPr>
            <a:r>
              <a:rPr lang="en-CA" sz="2600" b="1" dirty="0"/>
              <a:t>What is the greatest barrier to improving transitions from care in your jurisdiction?</a:t>
            </a:r>
            <a:r>
              <a:rPr lang="en-CA" dirty="0"/>
              <a:t> </a:t>
            </a:r>
          </a:p>
          <a:p>
            <a:pPr marL="88900" indent="0">
              <a:buNone/>
            </a:pPr>
            <a:endParaRPr lang="en-US" dirty="0"/>
          </a:p>
          <a:p>
            <a:pPr marL="88900" indent="0">
              <a:buNone/>
            </a:pPr>
            <a:endParaRPr lang="en-US" dirty="0"/>
          </a:p>
        </p:txBody>
      </p:sp>
      <p:sp>
        <p:nvSpPr>
          <p:cNvPr id="3" name="Title 2">
            <a:extLst>
              <a:ext uri="{FF2B5EF4-FFF2-40B4-BE49-F238E27FC236}">
                <a16:creationId xmlns:a16="http://schemas.microsoft.com/office/drawing/2014/main" id="{3826213E-ED6B-3A83-B35F-709EAD0A3041}"/>
              </a:ext>
            </a:extLst>
          </p:cNvPr>
          <p:cNvSpPr>
            <a:spLocks noGrp="1"/>
          </p:cNvSpPr>
          <p:nvPr>
            <p:ph type="title"/>
          </p:nvPr>
        </p:nvSpPr>
        <p:spPr/>
        <p:txBody>
          <a:bodyPr/>
          <a:lstStyle/>
          <a:p>
            <a:r>
              <a:rPr lang="en-US" dirty="0" err="1"/>
              <a:t>Slido</a:t>
            </a:r>
            <a:r>
              <a:rPr lang="en-US" dirty="0"/>
              <a:t> question #3</a:t>
            </a:r>
          </a:p>
        </p:txBody>
      </p:sp>
      <p:pic>
        <p:nvPicPr>
          <p:cNvPr id="5" name="Picture 4">
            <a:extLst>
              <a:ext uri="{FF2B5EF4-FFF2-40B4-BE49-F238E27FC236}">
                <a16:creationId xmlns:a16="http://schemas.microsoft.com/office/drawing/2014/main" id="{68CDC325-6818-BF63-AE06-4C43C413F6B1}"/>
              </a:ext>
            </a:extLst>
          </p:cNvPr>
          <p:cNvPicPr>
            <a:picLocks noChangeAspect="1"/>
          </p:cNvPicPr>
          <p:nvPr/>
        </p:nvPicPr>
        <p:blipFill>
          <a:blip r:embed="rId3"/>
          <a:stretch>
            <a:fillRect/>
          </a:stretch>
        </p:blipFill>
        <p:spPr>
          <a:xfrm>
            <a:off x="4126139" y="2737758"/>
            <a:ext cx="3939721" cy="3939721"/>
          </a:xfrm>
          <a:prstGeom prst="rect">
            <a:avLst/>
          </a:prstGeom>
        </p:spPr>
      </p:pic>
    </p:spTree>
    <p:extLst>
      <p:ext uri="{BB962C8B-B14F-4D97-AF65-F5344CB8AC3E}">
        <p14:creationId xmlns:p14="http://schemas.microsoft.com/office/powerpoint/2010/main" val="2687161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A48130-74C2-ED7C-EA57-CD2B51AE4A1E}"/>
              </a:ext>
            </a:extLst>
          </p:cNvPr>
          <p:cNvSpPr>
            <a:spLocks noGrp="1"/>
          </p:cNvSpPr>
          <p:nvPr>
            <p:ph sz="half" idx="1"/>
          </p:nvPr>
        </p:nvSpPr>
        <p:spPr>
          <a:xfrm>
            <a:off x="838200" y="1772752"/>
            <a:ext cx="9416144" cy="4709690"/>
          </a:xfrm>
        </p:spPr>
        <p:txBody>
          <a:bodyPr>
            <a:noAutofit/>
          </a:bodyPr>
          <a:lstStyle/>
          <a:p>
            <a:r>
              <a:rPr lang="en-US" sz="2400" dirty="0"/>
              <a:t>INTRODUCTION WORDS FROM SENATOR KIM PATE</a:t>
            </a:r>
          </a:p>
          <a:p>
            <a:r>
              <a:rPr lang="en-US" sz="2400" dirty="0"/>
              <a:t>OVERVIEW OF THE CRISIS OF YOUTH ’AGING OUT’ OF CARE IN CANADA</a:t>
            </a:r>
          </a:p>
          <a:p>
            <a:r>
              <a:rPr lang="en-US" sz="2400" dirty="0"/>
              <a:t>OVERVIEW OF THE EQUITABLE STANDARDS FOR TRANSITIONS TO ADULTHOOD FOR YOUTH IN CARE IN CANADA</a:t>
            </a:r>
          </a:p>
          <a:p>
            <a:r>
              <a:rPr lang="en-US" sz="2400" dirty="0"/>
              <a:t>OVERVIEW OF THE SENATE OF CANADA REPORT - NOTHING TO CELEBRATE: THE CRISIS OF YOUTH AGING OUT OF CARE </a:t>
            </a:r>
          </a:p>
          <a:p>
            <a:r>
              <a:rPr lang="en-US" sz="2400" dirty="0"/>
              <a:t>GOVERNMENT OF CANADA RESPONSE TO SENATE RECOMMENDATIONS</a:t>
            </a:r>
          </a:p>
          <a:p>
            <a:r>
              <a:rPr lang="en-US" sz="2400" dirty="0"/>
              <a:t>NEXT STEPS – BUILDING EVIDENCE FOR CANADA-WIDE IMPLEMENTATION</a:t>
            </a:r>
          </a:p>
          <a:p>
            <a:endParaRPr lang="en-US" sz="2400" dirty="0"/>
          </a:p>
          <a:p>
            <a:endParaRPr lang="en-US" sz="2400" dirty="0"/>
          </a:p>
          <a:p>
            <a:endParaRPr lang="en-US" sz="2400" dirty="0"/>
          </a:p>
        </p:txBody>
      </p:sp>
      <p:sp>
        <p:nvSpPr>
          <p:cNvPr id="3" name="Title 2">
            <a:extLst>
              <a:ext uri="{FF2B5EF4-FFF2-40B4-BE49-F238E27FC236}">
                <a16:creationId xmlns:a16="http://schemas.microsoft.com/office/drawing/2014/main" id="{DB7BEEA2-A0F1-3875-5101-85316B63D721}"/>
              </a:ext>
            </a:extLst>
          </p:cNvPr>
          <p:cNvSpPr>
            <a:spLocks noGrp="1"/>
          </p:cNvSpPr>
          <p:nvPr>
            <p:ph type="title"/>
          </p:nvPr>
        </p:nvSpPr>
        <p:spPr/>
        <p:txBody>
          <a:bodyPr/>
          <a:lstStyle/>
          <a:p>
            <a:r>
              <a:rPr lang="en-US" dirty="0"/>
              <a:t>SESSION OUTLINE</a:t>
            </a:r>
          </a:p>
        </p:txBody>
      </p:sp>
    </p:spTree>
    <p:extLst>
      <p:ext uri="{BB962C8B-B14F-4D97-AF65-F5344CB8AC3E}">
        <p14:creationId xmlns:p14="http://schemas.microsoft.com/office/powerpoint/2010/main" val="3495122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44" name="eyebrow">
            <a:extLst>
              <a:ext uri="{FF2B5EF4-FFF2-40B4-BE49-F238E27FC236}">
                <a16:creationId xmlns:a16="http://schemas.microsoft.com/office/drawing/2014/main" id="{FFE1D221-6A2A-4C95-AD69-D877EA72EBB2}"/>
              </a:ext>
            </a:extLst>
          </p:cNvPr>
          <p:cNvSpPr>
            <a:spLocks noGrp="1"/>
          </p:cNvSpPr>
          <p:nvPr/>
        </p:nvSpPr>
        <p:spPr>
          <a:xfrm>
            <a:off x="609600" y="333375"/>
            <a:ext cx="7239000" cy="228600"/>
          </a:xfrm>
          <a:prstGeom prst="roundRect">
            <a:avLst>
              <a:gd name="adj" fmla="val 50000"/>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050" b="1">
                <a:solidFill>
                  <a:srgbClr val="C34F3A"/>
                </a:solidFill>
              </a:defRPr>
            </a:pPr>
            <a:r>
              <a:rPr kumimoji="0" sz="1050" b="1" i="0" u="none" strike="noStrike" kern="1200" cap="none" spc="0" normalizeH="0" baseline="0" noProof="0">
                <a:ln>
                  <a:noFill/>
                </a:ln>
                <a:solidFill>
                  <a:srgbClr val="C34F3A"/>
                </a:solidFill>
                <a:effectLst/>
                <a:uLnTx/>
                <a:uFillTx/>
                <a:latin typeface="Calibri"/>
                <a:cs typeface="Calibri"/>
              </a:rPr>
              <a:t>EQUITABLE STANDARDS • FIVE-YEAR ROADMAP</a:t>
            </a:r>
          </a:p>
        </p:txBody>
      </p:sp>
      <p:sp>
        <p:nvSpPr>
          <p:cNvPr id="2" name="title">
            <a:extLst>
              <a:ext uri="{FF2B5EF4-FFF2-40B4-BE49-F238E27FC236}">
                <a16:creationId xmlns:a16="http://schemas.microsoft.com/office/drawing/2014/main" id="{EFB94E15-6763-40A6-BF83-87407502A75F}"/>
              </a:ext>
            </a:extLst>
          </p:cNvPr>
          <p:cNvSpPr>
            <a:spLocks noGrp="1"/>
          </p:cNvSpPr>
          <p:nvPr/>
        </p:nvSpPr>
        <p:spPr>
          <a:xfrm>
            <a:off x="609600" y="619125"/>
            <a:ext cx="8858250" cy="523875"/>
          </a:xfrm>
          <a:prstGeom prst="roundRect">
            <a:avLst>
              <a:gd name="adj" fmla="val 21818"/>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2925" b="1">
                <a:solidFill>
                  <a:srgbClr val="17324D"/>
                </a:solidFill>
              </a:defRPr>
            </a:pPr>
            <a:r>
              <a:rPr kumimoji="0" sz="2925" b="1" i="0" u="none" strike="noStrike" kern="1200" cap="none" spc="0" normalizeH="0" baseline="0" noProof="0">
                <a:ln>
                  <a:noFill/>
                </a:ln>
                <a:solidFill>
                  <a:srgbClr val="17324D"/>
                </a:solidFill>
                <a:effectLst/>
                <a:uLnTx/>
                <a:uFillTx/>
                <a:latin typeface="Calibri"/>
                <a:cs typeface="Calibri"/>
              </a:rPr>
              <a:t>From evaluation to lasting implementation</a:t>
            </a:r>
          </a:p>
        </p:txBody>
      </p:sp>
      <p:sp>
        <p:nvSpPr>
          <p:cNvPr id="3" name="subtitle">
            <a:extLst>
              <a:ext uri="{FF2B5EF4-FFF2-40B4-BE49-F238E27FC236}">
                <a16:creationId xmlns:a16="http://schemas.microsoft.com/office/drawing/2014/main" id="{8D8B74CE-5ABA-4F51-AB16-2F212A45AF5C}"/>
              </a:ext>
            </a:extLst>
          </p:cNvPr>
          <p:cNvSpPr>
            <a:spLocks noGrp="1"/>
          </p:cNvSpPr>
          <p:nvPr/>
        </p:nvSpPr>
        <p:spPr>
          <a:xfrm>
            <a:off x="609600" y="1181100"/>
            <a:ext cx="9334500" cy="304800"/>
          </a:xfrm>
          <a:prstGeom prst="roundRect">
            <a:avLst>
              <a:gd name="adj" fmla="val 37500"/>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500" b="0">
                <a:solidFill>
                  <a:srgbClr val="4E6476"/>
                </a:solidFill>
              </a:defRPr>
            </a:pPr>
            <a:r>
              <a:rPr kumimoji="0" sz="1500" b="0" i="0" u="none" strike="noStrike" kern="1200" cap="none" spc="0" normalizeH="0" baseline="0" noProof="0">
                <a:ln>
                  <a:noFill/>
                </a:ln>
                <a:solidFill>
                  <a:srgbClr val="4E6476"/>
                </a:solidFill>
                <a:effectLst/>
                <a:uLnTx/>
                <a:uFillTx/>
                <a:latin typeface="Calibri"/>
                <a:cs typeface="Calibri"/>
              </a:rPr>
              <a:t>Federal funding supports impact evaluation of the Equitable Standards, 2026–2031</a:t>
            </a:r>
          </a:p>
        </p:txBody>
      </p:sp>
      <p:sp>
        <p:nvSpPr>
          <p:cNvPr id="7" name="timeline-line">
            <a:extLst>
              <a:ext uri="{FF2B5EF4-FFF2-40B4-BE49-F238E27FC236}">
                <a16:creationId xmlns:a16="http://schemas.microsoft.com/office/drawing/2014/main" id="{16C51C5E-3ECF-4FF5-8E3D-2E1307FEDD86}"/>
              </a:ext>
            </a:extLst>
          </p:cNvPr>
          <p:cNvSpPr>
            <a:spLocks noGrp="1"/>
          </p:cNvSpPr>
          <p:nvPr/>
        </p:nvSpPr>
        <p:spPr>
          <a:xfrm>
            <a:off x="904875" y="2705100"/>
            <a:ext cx="10382250" cy="76200"/>
          </a:xfrm>
          <a:prstGeom prst="roundRect">
            <a:avLst>
              <a:gd name="adj" fmla="val 50000"/>
            </a:avLst>
          </a:prstGeom>
          <a:solidFill>
            <a:srgbClr val="B9D9D5"/>
          </a:solidFill>
          <a:ln w="0">
            <a:solidFill>
              <a:srgbClr val="FFFFFF"/>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8" name="BUILD-dot">
            <a:extLst>
              <a:ext uri="{FF2B5EF4-FFF2-40B4-BE49-F238E27FC236}">
                <a16:creationId xmlns:a16="http://schemas.microsoft.com/office/drawing/2014/main" id="{72396209-B41F-421E-A10C-C5036927F7DA}"/>
              </a:ext>
            </a:extLst>
          </p:cNvPr>
          <p:cNvSpPr>
            <a:spLocks noGrp="1"/>
          </p:cNvSpPr>
          <p:nvPr/>
        </p:nvSpPr>
        <p:spPr>
          <a:xfrm>
            <a:off x="1524000" y="2505075"/>
            <a:ext cx="476250" cy="476250"/>
          </a:xfrm>
          <a:prstGeom prst="ellipse">
            <a:avLst/>
          </a:prstGeom>
          <a:solidFill>
            <a:srgbClr val="D7654F"/>
          </a:solidFill>
          <a:ln w="47625">
            <a:solidFill>
              <a:srgbClr val="F7F3EC"/>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9" name="BUILD-year">
            <a:extLst>
              <a:ext uri="{FF2B5EF4-FFF2-40B4-BE49-F238E27FC236}">
                <a16:creationId xmlns:a16="http://schemas.microsoft.com/office/drawing/2014/main" id="{F7616B33-8E10-4656-A93C-41B41A97DCF5}"/>
              </a:ext>
            </a:extLst>
          </p:cNvPr>
          <p:cNvSpPr>
            <a:spLocks noGrp="1"/>
          </p:cNvSpPr>
          <p:nvPr/>
        </p:nvSpPr>
        <p:spPr>
          <a:xfrm>
            <a:off x="781050" y="2009775"/>
            <a:ext cx="1962150" cy="323850"/>
          </a:xfrm>
          <a:prstGeom prst="roundRect">
            <a:avLst>
              <a:gd name="adj" fmla="val 35294"/>
            </a:avLst>
          </a:prstGeom>
          <a:noFill/>
          <a:ln w="0">
            <a:noFill/>
            <a:prstDash val="solid"/>
          </a:ln>
        </p:spPr>
        <p:txBody>
          <a:bodyPr/>
          <a:lstStyle/>
          <a:p>
            <a:pPr marL="0" marR="0" lvl="0" indent="0" algn="ctr" defTabSz="914400" eaLnBrk="1" fontAlgn="auto" latinLnBrk="0" hangingPunct="1">
              <a:lnSpc>
                <a:spcPct val="100000"/>
              </a:lnSpc>
              <a:spcBef>
                <a:spcPts val="0"/>
              </a:spcBef>
              <a:spcAft>
                <a:spcPts val="0"/>
              </a:spcAft>
              <a:buClrTx/>
              <a:buSzTx/>
              <a:buFontTx/>
              <a:buNone/>
              <a:tabLst/>
              <a:defRPr sz="1350" b="1">
                <a:solidFill>
                  <a:srgbClr val="D7654F"/>
                </a:solidFill>
              </a:defRPr>
            </a:pPr>
            <a:r>
              <a:rPr kumimoji="0" lang="en-CA" sz="1350" b="1" i="0" u="none" strike="noStrike" kern="1200" cap="none" spc="0" normalizeH="0" baseline="0" noProof="0" dirty="0">
                <a:ln>
                  <a:noFill/>
                </a:ln>
                <a:solidFill>
                  <a:srgbClr val="D7654F"/>
                </a:solidFill>
                <a:effectLst/>
                <a:uLnTx/>
                <a:uFillTx/>
                <a:latin typeface="Calibri"/>
                <a:cs typeface="Calibri"/>
              </a:rPr>
              <a:t>Fall </a:t>
            </a:r>
            <a:r>
              <a:rPr kumimoji="0" sz="1350" b="1" i="0" u="none" strike="noStrike" kern="1200" cap="none" spc="0" normalizeH="0" baseline="0" noProof="0" dirty="0">
                <a:ln>
                  <a:noFill/>
                </a:ln>
                <a:solidFill>
                  <a:srgbClr val="D7654F"/>
                </a:solidFill>
                <a:effectLst/>
                <a:uLnTx/>
                <a:uFillTx/>
                <a:latin typeface="Calibri"/>
                <a:cs typeface="Calibri"/>
              </a:rPr>
              <a:t>2026</a:t>
            </a:r>
            <a:r>
              <a:rPr kumimoji="0" lang="en-CA" sz="1350" b="1" i="0" u="none" strike="noStrike" kern="1200" cap="none" spc="0" normalizeH="0" baseline="0" noProof="0" dirty="0">
                <a:ln>
                  <a:noFill/>
                </a:ln>
                <a:solidFill>
                  <a:srgbClr val="D7654F"/>
                </a:solidFill>
                <a:effectLst/>
                <a:uLnTx/>
                <a:uFillTx/>
                <a:latin typeface="Calibri"/>
                <a:cs typeface="Calibri"/>
              </a:rPr>
              <a:t> &amp; Winter 2027</a:t>
            </a:r>
            <a:endParaRPr kumimoji="0" sz="1350" b="1" i="0" u="none" strike="noStrike" kern="1200" cap="none" spc="0" normalizeH="0" baseline="0" noProof="0" dirty="0">
              <a:ln>
                <a:noFill/>
              </a:ln>
              <a:solidFill>
                <a:srgbClr val="D7654F"/>
              </a:solidFill>
              <a:effectLst/>
              <a:uLnTx/>
              <a:uFillTx/>
              <a:latin typeface="Calibri"/>
              <a:cs typeface="Calibri"/>
            </a:endParaRPr>
          </a:p>
        </p:txBody>
      </p:sp>
      <p:sp>
        <p:nvSpPr>
          <p:cNvPr id="10" name="BUILD-card">
            <a:extLst>
              <a:ext uri="{FF2B5EF4-FFF2-40B4-BE49-F238E27FC236}">
                <a16:creationId xmlns:a16="http://schemas.microsoft.com/office/drawing/2014/main" id="{237BFB2C-817C-4263-8BD0-7AC812F89CD9}"/>
              </a:ext>
            </a:extLst>
          </p:cNvPr>
          <p:cNvSpPr>
            <a:spLocks noGrp="1"/>
          </p:cNvSpPr>
          <p:nvPr/>
        </p:nvSpPr>
        <p:spPr>
          <a:xfrm>
            <a:off x="781050" y="3105150"/>
            <a:ext cx="1962150" cy="1809750"/>
          </a:xfrm>
          <a:prstGeom prst="roundRect">
            <a:avLst>
              <a:gd name="adj" fmla="val 6316"/>
            </a:avLst>
          </a:prstGeom>
          <a:solidFill>
            <a:srgbClr val="FFFFFF"/>
          </a:solidFill>
          <a:ln w="9525">
            <a:solidFill>
              <a:srgbClr val="E2DDD4"/>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1" name="BUILD-bar">
            <a:extLst>
              <a:ext uri="{FF2B5EF4-FFF2-40B4-BE49-F238E27FC236}">
                <a16:creationId xmlns:a16="http://schemas.microsoft.com/office/drawing/2014/main" id="{BE28F1B8-5B4A-4EE8-B59F-CA5614C08AAB}"/>
              </a:ext>
            </a:extLst>
          </p:cNvPr>
          <p:cNvSpPr>
            <a:spLocks noGrp="1"/>
          </p:cNvSpPr>
          <p:nvPr/>
        </p:nvSpPr>
        <p:spPr>
          <a:xfrm>
            <a:off x="781050" y="3105150"/>
            <a:ext cx="1962150" cy="95250"/>
          </a:xfrm>
          <a:prstGeom prst="roundRect">
            <a:avLst>
              <a:gd name="adj" fmla="val 50000"/>
            </a:avLst>
          </a:prstGeom>
          <a:solidFill>
            <a:srgbClr val="D7654F"/>
          </a:solidFill>
          <a:ln w="0">
            <a:solidFill>
              <a:srgbClr val="FFFFFF"/>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2" name="BUILD-head">
            <a:extLst>
              <a:ext uri="{FF2B5EF4-FFF2-40B4-BE49-F238E27FC236}">
                <a16:creationId xmlns:a16="http://schemas.microsoft.com/office/drawing/2014/main" id="{2E748698-A80C-49D5-B0D0-90DA00B6C992}"/>
              </a:ext>
            </a:extLst>
          </p:cNvPr>
          <p:cNvSpPr>
            <a:spLocks noGrp="1"/>
          </p:cNvSpPr>
          <p:nvPr/>
        </p:nvSpPr>
        <p:spPr>
          <a:xfrm>
            <a:off x="952500" y="3333750"/>
            <a:ext cx="1619250" cy="266700"/>
          </a:xfrm>
          <a:prstGeom prst="roundRect">
            <a:avLst>
              <a:gd name="adj" fmla="val 42857"/>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500" b="1">
                <a:solidFill>
                  <a:srgbClr val="D7654F"/>
                </a:solidFill>
              </a:defRPr>
            </a:pPr>
            <a:r>
              <a:rPr kumimoji="0" sz="1500" b="1" i="0" u="none" strike="noStrike" kern="1200" cap="none" spc="0" normalizeH="0" baseline="0" noProof="0">
                <a:ln>
                  <a:noFill/>
                </a:ln>
                <a:solidFill>
                  <a:srgbClr val="D7654F"/>
                </a:solidFill>
                <a:effectLst/>
                <a:uLnTx/>
                <a:uFillTx/>
                <a:latin typeface="Calibri"/>
                <a:cs typeface="Calibri"/>
              </a:rPr>
              <a:t>BUILD</a:t>
            </a:r>
          </a:p>
        </p:txBody>
      </p:sp>
      <p:sp>
        <p:nvSpPr>
          <p:cNvPr id="13" name="BUILD-body">
            <a:extLst>
              <a:ext uri="{FF2B5EF4-FFF2-40B4-BE49-F238E27FC236}">
                <a16:creationId xmlns:a16="http://schemas.microsoft.com/office/drawing/2014/main" id="{4C70A644-BDD6-4178-BD75-B2BD50B768C8}"/>
              </a:ext>
            </a:extLst>
          </p:cNvPr>
          <p:cNvSpPr>
            <a:spLocks noGrp="1"/>
          </p:cNvSpPr>
          <p:nvPr/>
        </p:nvSpPr>
        <p:spPr>
          <a:xfrm>
            <a:off x="952500" y="3686175"/>
            <a:ext cx="1619250" cy="1028700"/>
          </a:xfrm>
          <a:prstGeom prst="roundRect">
            <a:avLst>
              <a:gd name="adj" fmla="val 11111"/>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200" b="0">
                <a:solidFill>
                  <a:srgbClr val="344B5E"/>
                </a:solidFill>
              </a:defRPr>
            </a:pPr>
            <a:r>
              <a:rPr kumimoji="0" sz="1200" b="0" i="0" u="none" strike="noStrike" kern="1200" cap="none" spc="0" normalizeH="0" baseline="0" noProof="0" dirty="0">
                <a:ln>
                  <a:noFill/>
                </a:ln>
                <a:solidFill>
                  <a:srgbClr val="344B5E"/>
                </a:solidFill>
                <a:effectLst/>
                <a:uLnTx/>
                <a:uFillTx/>
                <a:latin typeface="Calibri"/>
                <a:cs typeface="Calibri"/>
              </a:rPr>
              <a:t>Finalize and digitize the </a:t>
            </a:r>
            <a:r>
              <a:rPr kumimoji="0" lang="en-CA" sz="1200" b="0" i="0" u="none" strike="noStrike" kern="1200" cap="none" spc="0" normalizeH="0" baseline="0" noProof="0" dirty="0">
                <a:ln>
                  <a:noFill/>
                </a:ln>
                <a:solidFill>
                  <a:srgbClr val="344B5E"/>
                </a:solidFill>
                <a:effectLst/>
                <a:uLnTx/>
                <a:uFillTx/>
                <a:latin typeface="Calibri"/>
                <a:cs typeface="Calibri"/>
              </a:rPr>
              <a:t>Equitable Standards </a:t>
            </a:r>
            <a:r>
              <a:rPr kumimoji="0" sz="1200" b="0" i="0" u="none" strike="noStrike" kern="1200" cap="none" spc="0" normalizeH="0" baseline="0" noProof="0" dirty="0">
                <a:ln>
                  <a:noFill/>
                </a:ln>
                <a:solidFill>
                  <a:srgbClr val="344B5E"/>
                </a:solidFill>
                <a:effectLst/>
                <a:uLnTx/>
                <a:uFillTx/>
                <a:latin typeface="Calibri"/>
                <a:cs typeface="Calibri"/>
              </a:rPr>
              <a:t>Evaluation Model</a:t>
            </a:r>
          </a:p>
        </p:txBody>
      </p:sp>
      <p:sp>
        <p:nvSpPr>
          <p:cNvPr id="14" name="LAUNCH-dot">
            <a:extLst>
              <a:ext uri="{FF2B5EF4-FFF2-40B4-BE49-F238E27FC236}">
                <a16:creationId xmlns:a16="http://schemas.microsoft.com/office/drawing/2014/main" id="{C4226FFA-62D3-48DF-9BFF-AB94B5549FD9}"/>
              </a:ext>
            </a:extLst>
          </p:cNvPr>
          <p:cNvSpPr>
            <a:spLocks noGrp="1"/>
          </p:cNvSpPr>
          <p:nvPr/>
        </p:nvSpPr>
        <p:spPr>
          <a:xfrm>
            <a:off x="3600450" y="2505075"/>
            <a:ext cx="476250" cy="476250"/>
          </a:xfrm>
          <a:prstGeom prst="ellipse">
            <a:avLst/>
          </a:prstGeom>
          <a:solidFill>
            <a:srgbClr val="E6A23C"/>
          </a:solidFill>
          <a:ln w="47625">
            <a:solidFill>
              <a:srgbClr val="F7F3EC"/>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5" name="LAUNCH-year">
            <a:extLst>
              <a:ext uri="{FF2B5EF4-FFF2-40B4-BE49-F238E27FC236}">
                <a16:creationId xmlns:a16="http://schemas.microsoft.com/office/drawing/2014/main" id="{65113EE6-E16E-4474-89D1-FB7D270EFE48}"/>
              </a:ext>
            </a:extLst>
          </p:cNvPr>
          <p:cNvSpPr>
            <a:spLocks noGrp="1"/>
          </p:cNvSpPr>
          <p:nvPr/>
        </p:nvSpPr>
        <p:spPr>
          <a:xfrm>
            <a:off x="2857500" y="2009775"/>
            <a:ext cx="1962150" cy="323850"/>
          </a:xfrm>
          <a:prstGeom prst="roundRect">
            <a:avLst>
              <a:gd name="adj" fmla="val 35294"/>
            </a:avLst>
          </a:prstGeom>
          <a:noFill/>
          <a:ln w="0">
            <a:noFill/>
            <a:prstDash val="solid"/>
          </a:ln>
        </p:spPr>
        <p:txBody>
          <a:bodyPr/>
          <a:lstStyle/>
          <a:p>
            <a:pPr marL="0" marR="0" lvl="0" indent="0" algn="ctr" defTabSz="914400" eaLnBrk="1" fontAlgn="auto" latinLnBrk="0" hangingPunct="1">
              <a:lnSpc>
                <a:spcPct val="100000"/>
              </a:lnSpc>
              <a:spcBef>
                <a:spcPts val="0"/>
              </a:spcBef>
              <a:spcAft>
                <a:spcPts val="0"/>
              </a:spcAft>
              <a:buClrTx/>
              <a:buSzTx/>
              <a:buFontTx/>
              <a:buNone/>
              <a:tabLst/>
              <a:defRPr sz="1350" b="1">
                <a:solidFill>
                  <a:srgbClr val="E6A23C"/>
                </a:solidFill>
              </a:defRPr>
            </a:pPr>
            <a:r>
              <a:rPr kumimoji="0" sz="1350" b="1" i="0" u="none" strike="noStrike" kern="1200" cap="none" spc="0" normalizeH="0" baseline="0" noProof="0">
                <a:ln>
                  <a:noFill/>
                </a:ln>
                <a:solidFill>
                  <a:srgbClr val="E6A23C"/>
                </a:solidFill>
                <a:effectLst/>
                <a:uLnTx/>
                <a:uFillTx/>
                <a:latin typeface="Calibri"/>
                <a:cs typeface="Calibri"/>
              </a:rPr>
              <a:t>SPRING 2027</a:t>
            </a:r>
          </a:p>
        </p:txBody>
      </p:sp>
      <p:sp>
        <p:nvSpPr>
          <p:cNvPr id="16" name="LAUNCH-card">
            <a:extLst>
              <a:ext uri="{FF2B5EF4-FFF2-40B4-BE49-F238E27FC236}">
                <a16:creationId xmlns:a16="http://schemas.microsoft.com/office/drawing/2014/main" id="{82902738-046A-4946-9555-29BF3E8E7742}"/>
              </a:ext>
            </a:extLst>
          </p:cNvPr>
          <p:cNvSpPr>
            <a:spLocks noGrp="1"/>
          </p:cNvSpPr>
          <p:nvPr/>
        </p:nvSpPr>
        <p:spPr>
          <a:xfrm>
            <a:off x="2857500" y="3105150"/>
            <a:ext cx="1962150" cy="1809750"/>
          </a:xfrm>
          <a:prstGeom prst="roundRect">
            <a:avLst>
              <a:gd name="adj" fmla="val 6316"/>
            </a:avLst>
          </a:prstGeom>
          <a:solidFill>
            <a:srgbClr val="FFFFFF"/>
          </a:solidFill>
          <a:ln w="9525">
            <a:solidFill>
              <a:srgbClr val="E2DDD4"/>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7" name="LAUNCH-bar">
            <a:extLst>
              <a:ext uri="{FF2B5EF4-FFF2-40B4-BE49-F238E27FC236}">
                <a16:creationId xmlns:a16="http://schemas.microsoft.com/office/drawing/2014/main" id="{75677733-F10F-4A7F-8A77-917B5666D82F}"/>
              </a:ext>
            </a:extLst>
          </p:cNvPr>
          <p:cNvSpPr>
            <a:spLocks noGrp="1"/>
          </p:cNvSpPr>
          <p:nvPr/>
        </p:nvSpPr>
        <p:spPr>
          <a:xfrm>
            <a:off x="2857500" y="3105150"/>
            <a:ext cx="1962150" cy="95250"/>
          </a:xfrm>
          <a:prstGeom prst="roundRect">
            <a:avLst>
              <a:gd name="adj" fmla="val 50000"/>
            </a:avLst>
          </a:prstGeom>
          <a:solidFill>
            <a:srgbClr val="E6A23C"/>
          </a:solidFill>
          <a:ln w="0">
            <a:solidFill>
              <a:srgbClr val="FFFFFF"/>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8" name="LAUNCH-head">
            <a:extLst>
              <a:ext uri="{FF2B5EF4-FFF2-40B4-BE49-F238E27FC236}">
                <a16:creationId xmlns:a16="http://schemas.microsoft.com/office/drawing/2014/main" id="{7B840B4E-A7C2-4BA0-BBD9-B766D94FBF9C}"/>
              </a:ext>
            </a:extLst>
          </p:cNvPr>
          <p:cNvSpPr>
            <a:spLocks noGrp="1"/>
          </p:cNvSpPr>
          <p:nvPr/>
        </p:nvSpPr>
        <p:spPr>
          <a:xfrm>
            <a:off x="3028950" y="3333750"/>
            <a:ext cx="1619250" cy="266700"/>
          </a:xfrm>
          <a:prstGeom prst="roundRect">
            <a:avLst>
              <a:gd name="adj" fmla="val 42857"/>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500" b="1">
                <a:solidFill>
                  <a:srgbClr val="E6A23C"/>
                </a:solidFill>
              </a:defRPr>
            </a:pPr>
            <a:r>
              <a:rPr kumimoji="0" sz="1500" b="1" i="0" u="none" strike="noStrike" kern="1200" cap="none" spc="0" normalizeH="0" baseline="0" noProof="0">
                <a:ln>
                  <a:noFill/>
                </a:ln>
                <a:solidFill>
                  <a:srgbClr val="E6A23C"/>
                </a:solidFill>
                <a:effectLst/>
                <a:uLnTx/>
                <a:uFillTx/>
                <a:latin typeface="Calibri"/>
                <a:cs typeface="Calibri"/>
              </a:rPr>
              <a:t>LAUNCH</a:t>
            </a:r>
          </a:p>
        </p:txBody>
      </p:sp>
      <p:sp>
        <p:nvSpPr>
          <p:cNvPr id="19" name="LAUNCH-body">
            <a:extLst>
              <a:ext uri="{FF2B5EF4-FFF2-40B4-BE49-F238E27FC236}">
                <a16:creationId xmlns:a16="http://schemas.microsoft.com/office/drawing/2014/main" id="{E9EE9B71-70F3-4A41-84C3-A00E973414E0}"/>
              </a:ext>
            </a:extLst>
          </p:cNvPr>
          <p:cNvSpPr>
            <a:spLocks noGrp="1"/>
          </p:cNvSpPr>
          <p:nvPr/>
        </p:nvSpPr>
        <p:spPr>
          <a:xfrm>
            <a:off x="3028950" y="3686175"/>
            <a:ext cx="1619250" cy="1028700"/>
          </a:xfrm>
          <a:prstGeom prst="roundRect">
            <a:avLst>
              <a:gd name="adj" fmla="val 11111"/>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200" b="0">
                <a:solidFill>
                  <a:srgbClr val="344B5E"/>
                </a:solidFill>
              </a:defRPr>
            </a:pPr>
            <a:r>
              <a:rPr kumimoji="0" lang="en-CA" sz="1200" b="0" i="0" u="none" strike="noStrike" kern="1200" cap="none" spc="0" normalizeH="0" baseline="0" noProof="0" dirty="0">
                <a:ln>
                  <a:noFill/>
                </a:ln>
                <a:solidFill>
                  <a:srgbClr val="344B5E"/>
                </a:solidFill>
                <a:effectLst/>
                <a:uLnTx/>
                <a:uFillTx/>
                <a:latin typeface="Calibri"/>
                <a:cs typeface="Calibri"/>
              </a:rPr>
              <a:t>O</a:t>
            </a:r>
            <a:r>
              <a:rPr kumimoji="0" sz="1200" b="0" i="0" u="none" strike="noStrike" kern="1200" cap="none" spc="0" normalizeH="0" baseline="0" noProof="0" dirty="0" err="1">
                <a:ln>
                  <a:noFill/>
                </a:ln>
                <a:solidFill>
                  <a:srgbClr val="344B5E"/>
                </a:solidFill>
                <a:effectLst/>
                <a:uLnTx/>
                <a:uFillTx/>
                <a:latin typeface="Calibri"/>
                <a:cs typeface="Calibri"/>
              </a:rPr>
              <a:t>nline</a:t>
            </a:r>
            <a:r>
              <a:rPr kumimoji="0" sz="1200" b="0" i="0" u="none" strike="noStrike" kern="1200" cap="none" spc="0" normalizeH="0" baseline="0" noProof="0" dirty="0">
                <a:ln>
                  <a:noFill/>
                </a:ln>
                <a:solidFill>
                  <a:srgbClr val="344B5E"/>
                </a:solidFill>
                <a:effectLst/>
                <a:uLnTx/>
                <a:uFillTx/>
                <a:latin typeface="Calibri"/>
                <a:cs typeface="Calibri"/>
              </a:rPr>
              <a:t> evaluation platform</a:t>
            </a:r>
            <a:r>
              <a:rPr kumimoji="0" lang="en-CA" sz="1200" b="0" i="0" u="none" strike="noStrike" kern="1200" cap="none" spc="0" normalizeH="0" baseline="0" noProof="0" dirty="0">
                <a:ln>
                  <a:noFill/>
                </a:ln>
                <a:solidFill>
                  <a:srgbClr val="344B5E"/>
                </a:solidFill>
                <a:effectLst/>
                <a:uLnTx/>
                <a:uFillTx/>
                <a:latin typeface="Calibri"/>
                <a:cs typeface="Calibri"/>
              </a:rPr>
              <a:t> &amp; National Call to Action Campaign</a:t>
            </a:r>
            <a:endParaRPr kumimoji="0" sz="1200" b="0" i="0" u="none" strike="noStrike" kern="1200" cap="none" spc="0" normalizeH="0" baseline="0" noProof="0" dirty="0">
              <a:ln>
                <a:noFill/>
              </a:ln>
              <a:solidFill>
                <a:srgbClr val="344B5E"/>
              </a:solidFill>
              <a:effectLst/>
              <a:uLnTx/>
              <a:uFillTx/>
              <a:latin typeface="Calibri"/>
              <a:cs typeface="Calibri"/>
            </a:endParaRPr>
          </a:p>
        </p:txBody>
      </p:sp>
      <p:sp>
        <p:nvSpPr>
          <p:cNvPr id="20" name="LEARN-dot">
            <a:extLst>
              <a:ext uri="{FF2B5EF4-FFF2-40B4-BE49-F238E27FC236}">
                <a16:creationId xmlns:a16="http://schemas.microsoft.com/office/drawing/2014/main" id="{897C02D6-4473-4EAA-B6F6-7BB6FFDA2694}"/>
              </a:ext>
            </a:extLst>
          </p:cNvPr>
          <p:cNvSpPr>
            <a:spLocks noGrp="1"/>
          </p:cNvSpPr>
          <p:nvPr/>
        </p:nvSpPr>
        <p:spPr>
          <a:xfrm>
            <a:off x="5676900" y="2505075"/>
            <a:ext cx="476250" cy="476250"/>
          </a:xfrm>
          <a:prstGeom prst="ellipse">
            <a:avLst/>
          </a:prstGeom>
          <a:solidFill>
            <a:srgbClr val="3C8D87"/>
          </a:solidFill>
          <a:ln w="47625">
            <a:solidFill>
              <a:srgbClr val="F7F3EC"/>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1" name="LEARN-year">
            <a:extLst>
              <a:ext uri="{FF2B5EF4-FFF2-40B4-BE49-F238E27FC236}">
                <a16:creationId xmlns:a16="http://schemas.microsoft.com/office/drawing/2014/main" id="{ADEEDEA2-4962-4DBB-9065-9E14523E73EC}"/>
              </a:ext>
            </a:extLst>
          </p:cNvPr>
          <p:cNvSpPr>
            <a:spLocks noGrp="1"/>
          </p:cNvSpPr>
          <p:nvPr/>
        </p:nvSpPr>
        <p:spPr>
          <a:xfrm>
            <a:off x="4933950" y="2009775"/>
            <a:ext cx="1962150" cy="323850"/>
          </a:xfrm>
          <a:prstGeom prst="roundRect">
            <a:avLst>
              <a:gd name="adj" fmla="val 35294"/>
            </a:avLst>
          </a:prstGeom>
          <a:noFill/>
          <a:ln w="0">
            <a:noFill/>
            <a:prstDash val="solid"/>
          </a:ln>
        </p:spPr>
        <p:txBody>
          <a:bodyPr/>
          <a:lstStyle/>
          <a:p>
            <a:pPr marL="0" marR="0" lvl="0" indent="0" algn="ctr" defTabSz="914400" eaLnBrk="1" fontAlgn="auto" latinLnBrk="0" hangingPunct="1">
              <a:lnSpc>
                <a:spcPct val="100000"/>
              </a:lnSpc>
              <a:spcBef>
                <a:spcPts val="0"/>
              </a:spcBef>
              <a:spcAft>
                <a:spcPts val="0"/>
              </a:spcAft>
              <a:buClrTx/>
              <a:buSzTx/>
              <a:buFontTx/>
              <a:buNone/>
              <a:tabLst/>
              <a:defRPr sz="1350" b="1">
                <a:solidFill>
                  <a:srgbClr val="3C8D87"/>
                </a:solidFill>
              </a:defRPr>
            </a:pPr>
            <a:r>
              <a:rPr kumimoji="0" sz="1350" b="1" i="0" u="none" strike="noStrike" kern="1200" cap="none" spc="0" normalizeH="0" baseline="0" noProof="0" dirty="0">
                <a:ln>
                  <a:noFill/>
                </a:ln>
                <a:solidFill>
                  <a:srgbClr val="3C8D87"/>
                </a:solidFill>
                <a:effectLst/>
                <a:uLnTx/>
                <a:uFillTx/>
                <a:latin typeface="Calibri"/>
                <a:cs typeface="Calibri"/>
              </a:rPr>
              <a:t>2027–</a:t>
            </a:r>
            <a:r>
              <a:rPr kumimoji="0" lang="en-CA" sz="1350" b="1" i="0" u="none" strike="noStrike" kern="1200" cap="none" spc="0" normalizeH="0" baseline="0" noProof="0" dirty="0">
                <a:ln>
                  <a:noFill/>
                </a:ln>
                <a:solidFill>
                  <a:srgbClr val="3C8D87"/>
                </a:solidFill>
                <a:effectLst/>
                <a:uLnTx/>
                <a:uFillTx/>
                <a:latin typeface="Calibri"/>
                <a:cs typeface="Calibri"/>
              </a:rPr>
              <a:t>30</a:t>
            </a:r>
            <a:endParaRPr kumimoji="0" sz="1350" b="1" i="0" u="none" strike="noStrike" kern="1200" cap="none" spc="0" normalizeH="0" baseline="0" noProof="0" dirty="0">
              <a:ln>
                <a:noFill/>
              </a:ln>
              <a:solidFill>
                <a:srgbClr val="3C8D87"/>
              </a:solidFill>
              <a:effectLst/>
              <a:uLnTx/>
              <a:uFillTx/>
              <a:latin typeface="Calibri"/>
              <a:cs typeface="Calibri"/>
            </a:endParaRPr>
          </a:p>
        </p:txBody>
      </p:sp>
      <p:sp>
        <p:nvSpPr>
          <p:cNvPr id="22" name="LEARN-card">
            <a:extLst>
              <a:ext uri="{FF2B5EF4-FFF2-40B4-BE49-F238E27FC236}">
                <a16:creationId xmlns:a16="http://schemas.microsoft.com/office/drawing/2014/main" id="{9F0FA91E-27CC-4BFB-A5DF-E5141F9BC0AC}"/>
              </a:ext>
            </a:extLst>
          </p:cNvPr>
          <p:cNvSpPr>
            <a:spLocks noGrp="1"/>
          </p:cNvSpPr>
          <p:nvPr/>
        </p:nvSpPr>
        <p:spPr>
          <a:xfrm>
            <a:off x="4933950" y="3105150"/>
            <a:ext cx="1962150" cy="1809750"/>
          </a:xfrm>
          <a:prstGeom prst="roundRect">
            <a:avLst>
              <a:gd name="adj" fmla="val 6316"/>
            </a:avLst>
          </a:prstGeom>
          <a:solidFill>
            <a:srgbClr val="FFFFFF"/>
          </a:solidFill>
          <a:ln w="9525">
            <a:solidFill>
              <a:srgbClr val="E2DDD4"/>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3" name="LEARN-bar">
            <a:extLst>
              <a:ext uri="{FF2B5EF4-FFF2-40B4-BE49-F238E27FC236}">
                <a16:creationId xmlns:a16="http://schemas.microsoft.com/office/drawing/2014/main" id="{579B40F8-3E90-4A0A-B5EE-EC673E333D8A}"/>
              </a:ext>
            </a:extLst>
          </p:cNvPr>
          <p:cNvSpPr>
            <a:spLocks noGrp="1"/>
          </p:cNvSpPr>
          <p:nvPr/>
        </p:nvSpPr>
        <p:spPr>
          <a:xfrm>
            <a:off x="4933950" y="3105150"/>
            <a:ext cx="1962150" cy="95250"/>
          </a:xfrm>
          <a:prstGeom prst="roundRect">
            <a:avLst>
              <a:gd name="adj" fmla="val 50000"/>
            </a:avLst>
          </a:prstGeom>
          <a:solidFill>
            <a:srgbClr val="3C8D87"/>
          </a:solidFill>
          <a:ln w="0">
            <a:solidFill>
              <a:srgbClr val="FFFFFF"/>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4" name="LEARN-head">
            <a:extLst>
              <a:ext uri="{FF2B5EF4-FFF2-40B4-BE49-F238E27FC236}">
                <a16:creationId xmlns:a16="http://schemas.microsoft.com/office/drawing/2014/main" id="{8531C143-2043-435C-B284-A45960E02A4A}"/>
              </a:ext>
            </a:extLst>
          </p:cNvPr>
          <p:cNvSpPr>
            <a:spLocks noGrp="1"/>
          </p:cNvSpPr>
          <p:nvPr/>
        </p:nvSpPr>
        <p:spPr>
          <a:xfrm>
            <a:off x="5105400" y="3333750"/>
            <a:ext cx="1619250" cy="266700"/>
          </a:xfrm>
          <a:prstGeom prst="roundRect">
            <a:avLst>
              <a:gd name="adj" fmla="val 42857"/>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500" b="1">
                <a:solidFill>
                  <a:srgbClr val="3C8D87"/>
                </a:solidFill>
              </a:defRPr>
            </a:pPr>
            <a:r>
              <a:rPr kumimoji="0" sz="1500" b="1" i="0" u="none" strike="noStrike" kern="1200" cap="none" spc="0" normalizeH="0" baseline="0" noProof="0" dirty="0">
                <a:ln>
                  <a:noFill/>
                </a:ln>
                <a:solidFill>
                  <a:srgbClr val="3C8D87"/>
                </a:solidFill>
                <a:effectLst/>
                <a:uLnTx/>
                <a:uFillTx/>
                <a:latin typeface="Calibri"/>
                <a:cs typeface="Calibri"/>
              </a:rPr>
              <a:t>LEARN</a:t>
            </a:r>
          </a:p>
        </p:txBody>
      </p:sp>
      <p:sp>
        <p:nvSpPr>
          <p:cNvPr id="25" name="LEARN-body">
            <a:extLst>
              <a:ext uri="{FF2B5EF4-FFF2-40B4-BE49-F238E27FC236}">
                <a16:creationId xmlns:a16="http://schemas.microsoft.com/office/drawing/2014/main" id="{B6EA045C-D501-4E8F-B090-182B88BB2FE0}"/>
              </a:ext>
            </a:extLst>
          </p:cNvPr>
          <p:cNvSpPr>
            <a:spLocks noGrp="1"/>
          </p:cNvSpPr>
          <p:nvPr/>
        </p:nvSpPr>
        <p:spPr>
          <a:xfrm>
            <a:off x="5105400" y="3686175"/>
            <a:ext cx="1619250" cy="1028700"/>
          </a:xfrm>
          <a:prstGeom prst="roundRect">
            <a:avLst>
              <a:gd name="adj" fmla="val 11111"/>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200" b="0">
                <a:solidFill>
                  <a:srgbClr val="344B5E"/>
                </a:solidFill>
              </a:defRPr>
            </a:pPr>
            <a:r>
              <a:rPr kumimoji="0" sz="1200" b="0" i="0" u="none" strike="noStrike" kern="1200" cap="none" spc="0" normalizeH="0" baseline="0" noProof="0" dirty="0">
                <a:ln>
                  <a:noFill/>
                </a:ln>
                <a:solidFill>
                  <a:srgbClr val="344B5E"/>
                </a:solidFill>
                <a:effectLst/>
                <a:uLnTx/>
                <a:uFillTx/>
                <a:latin typeface="Calibri"/>
                <a:cs typeface="Calibri"/>
              </a:rPr>
              <a:t>10–12 early adopters + 10–12 new adopters</a:t>
            </a:r>
          </a:p>
          <a:p>
            <a:pPr marL="0" marR="0" lvl="0" indent="0" algn="l" defTabSz="914400" eaLnBrk="1" fontAlgn="auto" latinLnBrk="0" hangingPunct="1">
              <a:lnSpc>
                <a:spcPct val="100000"/>
              </a:lnSpc>
              <a:spcBef>
                <a:spcPts val="0"/>
              </a:spcBef>
              <a:spcAft>
                <a:spcPts val="0"/>
              </a:spcAft>
              <a:buClrTx/>
              <a:buSzTx/>
              <a:buFontTx/>
              <a:buNone/>
              <a:tabLst/>
              <a:defRPr sz="1200" b="0">
                <a:solidFill>
                  <a:srgbClr val="344B5E"/>
                </a:solidFill>
              </a:defRPr>
            </a:pPr>
            <a:r>
              <a:rPr kumimoji="0" sz="1200" b="0" i="0" u="none" strike="noStrike" kern="1200" cap="none" spc="0" normalizeH="0" baseline="0" noProof="0" dirty="0">
                <a:ln>
                  <a:noFill/>
                </a:ln>
                <a:solidFill>
                  <a:srgbClr val="344B5E"/>
                </a:solidFill>
                <a:effectLst/>
                <a:uLnTx/>
                <a:uFillTx/>
                <a:latin typeface="Calibri"/>
                <a:cs typeface="Calibri"/>
              </a:rPr>
              <a:t>3 waves quantitative + qualitative</a:t>
            </a:r>
            <a:r>
              <a:rPr kumimoji="0" lang="en-CA" sz="1200" b="0" i="0" u="none" strike="noStrike" kern="1200" cap="none" spc="0" normalizeH="0" baseline="0" noProof="0" dirty="0">
                <a:ln>
                  <a:noFill/>
                </a:ln>
                <a:solidFill>
                  <a:srgbClr val="344B5E"/>
                </a:solidFill>
                <a:effectLst/>
                <a:uLnTx/>
                <a:uFillTx/>
                <a:latin typeface="Calibri"/>
                <a:cs typeface="Calibri"/>
              </a:rPr>
              <a:t> data</a:t>
            </a:r>
            <a:endParaRPr kumimoji="0" sz="1200" b="0" i="0" u="none" strike="noStrike" kern="1200" cap="none" spc="0" normalizeH="0" baseline="0" noProof="0" dirty="0">
              <a:ln>
                <a:noFill/>
              </a:ln>
              <a:solidFill>
                <a:srgbClr val="344B5E"/>
              </a:solidFill>
              <a:effectLst/>
              <a:uLnTx/>
              <a:uFillTx/>
              <a:latin typeface="Calibri"/>
              <a:cs typeface="Calibri"/>
            </a:endParaRPr>
          </a:p>
        </p:txBody>
      </p:sp>
      <p:sp>
        <p:nvSpPr>
          <p:cNvPr id="26" name="SCALE-dot">
            <a:extLst>
              <a:ext uri="{FF2B5EF4-FFF2-40B4-BE49-F238E27FC236}">
                <a16:creationId xmlns:a16="http://schemas.microsoft.com/office/drawing/2014/main" id="{E1BEC07D-64B6-4076-BEAC-1507EBB2800E}"/>
              </a:ext>
            </a:extLst>
          </p:cNvPr>
          <p:cNvSpPr>
            <a:spLocks noGrp="1"/>
          </p:cNvSpPr>
          <p:nvPr/>
        </p:nvSpPr>
        <p:spPr>
          <a:xfrm>
            <a:off x="7753350" y="2505075"/>
            <a:ext cx="476250" cy="476250"/>
          </a:xfrm>
          <a:prstGeom prst="ellipse">
            <a:avLst/>
          </a:prstGeom>
          <a:solidFill>
            <a:srgbClr val="3777A8"/>
          </a:solidFill>
          <a:ln w="47625">
            <a:solidFill>
              <a:srgbClr val="F7F3EC"/>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7" name="SCALE-year">
            <a:extLst>
              <a:ext uri="{FF2B5EF4-FFF2-40B4-BE49-F238E27FC236}">
                <a16:creationId xmlns:a16="http://schemas.microsoft.com/office/drawing/2014/main" id="{02D0765F-338C-4E82-9F73-93D0053B747C}"/>
              </a:ext>
            </a:extLst>
          </p:cNvPr>
          <p:cNvSpPr>
            <a:spLocks noGrp="1"/>
          </p:cNvSpPr>
          <p:nvPr/>
        </p:nvSpPr>
        <p:spPr>
          <a:xfrm>
            <a:off x="7010400" y="2009775"/>
            <a:ext cx="1962150" cy="323850"/>
          </a:xfrm>
          <a:prstGeom prst="roundRect">
            <a:avLst>
              <a:gd name="adj" fmla="val 35294"/>
            </a:avLst>
          </a:prstGeom>
          <a:noFill/>
          <a:ln w="0">
            <a:noFill/>
            <a:prstDash val="solid"/>
          </a:ln>
        </p:spPr>
        <p:txBody>
          <a:bodyPr/>
          <a:lstStyle/>
          <a:p>
            <a:pPr marL="0" marR="0" lvl="0" indent="0" algn="ctr" defTabSz="914400" eaLnBrk="1" fontAlgn="auto" latinLnBrk="0" hangingPunct="1">
              <a:lnSpc>
                <a:spcPct val="100000"/>
              </a:lnSpc>
              <a:spcBef>
                <a:spcPts val="0"/>
              </a:spcBef>
              <a:spcAft>
                <a:spcPts val="0"/>
              </a:spcAft>
              <a:buClrTx/>
              <a:buSzTx/>
              <a:buFontTx/>
              <a:buNone/>
              <a:tabLst/>
              <a:defRPr sz="1350" b="1">
                <a:solidFill>
                  <a:srgbClr val="3777A8"/>
                </a:solidFill>
              </a:defRPr>
            </a:pPr>
            <a:r>
              <a:rPr kumimoji="0" sz="1350" b="1" i="0" u="none" strike="noStrike" kern="1200" cap="none" spc="0" normalizeH="0" baseline="0" noProof="0">
                <a:ln>
                  <a:noFill/>
                </a:ln>
                <a:solidFill>
                  <a:srgbClr val="3777A8"/>
                </a:solidFill>
                <a:effectLst/>
                <a:uLnTx/>
                <a:uFillTx/>
                <a:latin typeface="Calibri"/>
                <a:cs typeface="Calibri"/>
              </a:rPr>
              <a:t>2027–31</a:t>
            </a:r>
          </a:p>
        </p:txBody>
      </p:sp>
      <p:sp>
        <p:nvSpPr>
          <p:cNvPr id="28" name="SCALE-card">
            <a:extLst>
              <a:ext uri="{FF2B5EF4-FFF2-40B4-BE49-F238E27FC236}">
                <a16:creationId xmlns:a16="http://schemas.microsoft.com/office/drawing/2014/main" id="{22DD091B-06CD-47D3-82B9-70C5A7D1B6BA}"/>
              </a:ext>
            </a:extLst>
          </p:cNvPr>
          <p:cNvSpPr>
            <a:spLocks noGrp="1"/>
          </p:cNvSpPr>
          <p:nvPr/>
        </p:nvSpPr>
        <p:spPr>
          <a:xfrm>
            <a:off x="7010400" y="3105150"/>
            <a:ext cx="1962150" cy="1809750"/>
          </a:xfrm>
          <a:prstGeom prst="roundRect">
            <a:avLst>
              <a:gd name="adj" fmla="val 6316"/>
            </a:avLst>
          </a:prstGeom>
          <a:solidFill>
            <a:srgbClr val="FFFFFF"/>
          </a:solidFill>
          <a:ln w="9525">
            <a:solidFill>
              <a:srgbClr val="E2DDD4"/>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9" name="SCALE-bar">
            <a:extLst>
              <a:ext uri="{FF2B5EF4-FFF2-40B4-BE49-F238E27FC236}">
                <a16:creationId xmlns:a16="http://schemas.microsoft.com/office/drawing/2014/main" id="{FEB7B719-B056-47B4-B581-56BD0CF7E657}"/>
              </a:ext>
            </a:extLst>
          </p:cNvPr>
          <p:cNvSpPr>
            <a:spLocks noGrp="1"/>
          </p:cNvSpPr>
          <p:nvPr/>
        </p:nvSpPr>
        <p:spPr>
          <a:xfrm>
            <a:off x="7010400" y="3105150"/>
            <a:ext cx="1962150" cy="95250"/>
          </a:xfrm>
          <a:prstGeom prst="roundRect">
            <a:avLst>
              <a:gd name="adj" fmla="val 50000"/>
            </a:avLst>
          </a:prstGeom>
          <a:solidFill>
            <a:srgbClr val="3777A8"/>
          </a:solidFill>
          <a:ln w="0">
            <a:solidFill>
              <a:srgbClr val="FFFFFF"/>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0" name="SCALE-head">
            <a:extLst>
              <a:ext uri="{FF2B5EF4-FFF2-40B4-BE49-F238E27FC236}">
                <a16:creationId xmlns:a16="http://schemas.microsoft.com/office/drawing/2014/main" id="{0A1A8459-9BD6-42E5-9529-5961F93BF22D}"/>
              </a:ext>
            </a:extLst>
          </p:cNvPr>
          <p:cNvSpPr>
            <a:spLocks noGrp="1"/>
          </p:cNvSpPr>
          <p:nvPr/>
        </p:nvSpPr>
        <p:spPr>
          <a:xfrm>
            <a:off x="7181850" y="3333750"/>
            <a:ext cx="1619250" cy="266700"/>
          </a:xfrm>
          <a:prstGeom prst="roundRect">
            <a:avLst>
              <a:gd name="adj" fmla="val 42857"/>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500" b="1">
                <a:solidFill>
                  <a:srgbClr val="3777A8"/>
                </a:solidFill>
              </a:defRPr>
            </a:pPr>
            <a:r>
              <a:rPr kumimoji="0" sz="1500" b="1" i="0" u="none" strike="noStrike" kern="1200" cap="none" spc="0" normalizeH="0" baseline="0" noProof="0">
                <a:ln>
                  <a:noFill/>
                </a:ln>
                <a:solidFill>
                  <a:srgbClr val="3777A8"/>
                </a:solidFill>
                <a:effectLst/>
                <a:uLnTx/>
                <a:uFillTx/>
                <a:latin typeface="Calibri"/>
                <a:cs typeface="Calibri"/>
              </a:rPr>
              <a:t>SCALE</a:t>
            </a:r>
          </a:p>
        </p:txBody>
      </p:sp>
      <p:sp>
        <p:nvSpPr>
          <p:cNvPr id="31" name="SCALE-body">
            <a:extLst>
              <a:ext uri="{FF2B5EF4-FFF2-40B4-BE49-F238E27FC236}">
                <a16:creationId xmlns:a16="http://schemas.microsoft.com/office/drawing/2014/main" id="{FC5F6440-6322-4F4D-8CB8-7FD5B094034D}"/>
              </a:ext>
            </a:extLst>
          </p:cNvPr>
          <p:cNvSpPr>
            <a:spLocks noGrp="1"/>
          </p:cNvSpPr>
          <p:nvPr/>
        </p:nvSpPr>
        <p:spPr>
          <a:xfrm>
            <a:off x="7181850" y="3686175"/>
            <a:ext cx="1619250" cy="1028700"/>
          </a:xfrm>
          <a:prstGeom prst="roundRect">
            <a:avLst>
              <a:gd name="adj" fmla="val 11111"/>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200" b="0">
                <a:solidFill>
                  <a:srgbClr val="344B5E"/>
                </a:solidFill>
              </a:defRPr>
            </a:pPr>
            <a:r>
              <a:rPr kumimoji="0" lang="en-CA" sz="1200" b="0" i="0" u="none" strike="noStrike" kern="1200" cap="none" spc="0" normalizeH="0" baseline="0" noProof="0" dirty="0">
                <a:ln>
                  <a:noFill/>
                </a:ln>
                <a:solidFill>
                  <a:srgbClr val="344B5E"/>
                </a:solidFill>
                <a:effectLst/>
                <a:uLnTx/>
                <a:uFillTx/>
                <a:latin typeface="Calibri"/>
                <a:cs typeface="Calibri"/>
              </a:rPr>
              <a:t>Commitment of</a:t>
            </a:r>
            <a:r>
              <a:rPr kumimoji="0" sz="1200" b="0" i="0" u="none" strike="noStrike" kern="1200" cap="none" spc="0" normalizeH="0" baseline="0" noProof="0" dirty="0">
                <a:ln>
                  <a:noFill/>
                </a:ln>
                <a:solidFill>
                  <a:srgbClr val="344B5E"/>
                </a:solidFill>
                <a:effectLst/>
                <a:uLnTx/>
                <a:uFillTx/>
                <a:latin typeface="Calibri"/>
                <a:cs typeface="Calibri"/>
              </a:rPr>
              <a:t> 2–3 government jurisdictions + up to 40 NGOs</a:t>
            </a:r>
          </a:p>
        </p:txBody>
      </p:sp>
      <p:sp>
        <p:nvSpPr>
          <p:cNvPr id="32" name="SHARE-dot">
            <a:extLst>
              <a:ext uri="{FF2B5EF4-FFF2-40B4-BE49-F238E27FC236}">
                <a16:creationId xmlns:a16="http://schemas.microsoft.com/office/drawing/2014/main" id="{B4EB829D-333A-4F24-A4E7-EB345F204E9E}"/>
              </a:ext>
            </a:extLst>
          </p:cNvPr>
          <p:cNvSpPr>
            <a:spLocks noGrp="1"/>
          </p:cNvSpPr>
          <p:nvPr/>
        </p:nvSpPr>
        <p:spPr>
          <a:xfrm>
            <a:off x="9829800" y="2505075"/>
            <a:ext cx="476250" cy="476250"/>
          </a:xfrm>
          <a:prstGeom prst="ellipse">
            <a:avLst/>
          </a:prstGeom>
          <a:solidFill>
            <a:srgbClr val="72599D"/>
          </a:solidFill>
          <a:ln w="47625">
            <a:solidFill>
              <a:srgbClr val="F7F3EC"/>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3" name="SHARE-year">
            <a:extLst>
              <a:ext uri="{FF2B5EF4-FFF2-40B4-BE49-F238E27FC236}">
                <a16:creationId xmlns:a16="http://schemas.microsoft.com/office/drawing/2014/main" id="{97C8136D-94EA-401D-957E-1EFD55D43F5D}"/>
              </a:ext>
            </a:extLst>
          </p:cNvPr>
          <p:cNvSpPr>
            <a:spLocks noGrp="1"/>
          </p:cNvSpPr>
          <p:nvPr/>
        </p:nvSpPr>
        <p:spPr>
          <a:xfrm>
            <a:off x="9086850" y="2009775"/>
            <a:ext cx="1962150" cy="323850"/>
          </a:xfrm>
          <a:prstGeom prst="roundRect">
            <a:avLst>
              <a:gd name="adj" fmla="val 35294"/>
            </a:avLst>
          </a:prstGeom>
          <a:noFill/>
          <a:ln w="0">
            <a:noFill/>
            <a:prstDash val="solid"/>
          </a:ln>
        </p:spPr>
        <p:txBody>
          <a:bodyPr/>
          <a:lstStyle/>
          <a:p>
            <a:pPr marL="0" marR="0" lvl="0" indent="0" algn="ctr" defTabSz="914400" eaLnBrk="1" fontAlgn="auto" latinLnBrk="0" hangingPunct="1">
              <a:lnSpc>
                <a:spcPct val="100000"/>
              </a:lnSpc>
              <a:spcBef>
                <a:spcPts val="0"/>
              </a:spcBef>
              <a:spcAft>
                <a:spcPts val="0"/>
              </a:spcAft>
              <a:buClrTx/>
              <a:buSzTx/>
              <a:buFontTx/>
              <a:buNone/>
              <a:tabLst/>
              <a:defRPr sz="1350" b="1">
                <a:solidFill>
                  <a:srgbClr val="72599D"/>
                </a:solidFill>
              </a:defRPr>
            </a:pPr>
            <a:r>
              <a:rPr kumimoji="0" sz="1350" b="1" i="0" u="none" strike="noStrike" kern="1200" cap="none" spc="0" normalizeH="0" baseline="0" noProof="0">
                <a:ln>
                  <a:noFill/>
                </a:ln>
                <a:solidFill>
                  <a:srgbClr val="72599D"/>
                </a:solidFill>
                <a:effectLst/>
                <a:uLnTx/>
                <a:uFillTx/>
                <a:latin typeface="Calibri"/>
                <a:cs typeface="Calibri"/>
              </a:rPr>
              <a:t>2030</a:t>
            </a:r>
          </a:p>
        </p:txBody>
      </p:sp>
      <p:sp>
        <p:nvSpPr>
          <p:cNvPr id="34" name="SHARE-card">
            <a:extLst>
              <a:ext uri="{FF2B5EF4-FFF2-40B4-BE49-F238E27FC236}">
                <a16:creationId xmlns:a16="http://schemas.microsoft.com/office/drawing/2014/main" id="{CB47D8D5-B451-45FA-84CB-EACADB2867BB}"/>
              </a:ext>
            </a:extLst>
          </p:cNvPr>
          <p:cNvSpPr>
            <a:spLocks noGrp="1"/>
          </p:cNvSpPr>
          <p:nvPr/>
        </p:nvSpPr>
        <p:spPr>
          <a:xfrm>
            <a:off x="9086850" y="3105150"/>
            <a:ext cx="1962150" cy="1809750"/>
          </a:xfrm>
          <a:prstGeom prst="roundRect">
            <a:avLst>
              <a:gd name="adj" fmla="val 6316"/>
            </a:avLst>
          </a:prstGeom>
          <a:solidFill>
            <a:srgbClr val="FFFFFF"/>
          </a:solidFill>
          <a:ln w="9525">
            <a:solidFill>
              <a:srgbClr val="E2DDD4"/>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5" name="SHARE-bar">
            <a:extLst>
              <a:ext uri="{FF2B5EF4-FFF2-40B4-BE49-F238E27FC236}">
                <a16:creationId xmlns:a16="http://schemas.microsoft.com/office/drawing/2014/main" id="{26ECC0E7-5EF3-4C89-964B-76054075EBA3}"/>
              </a:ext>
            </a:extLst>
          </p:cNvPr>
          <p:cNvSpPr>
            <a:spLocks noGrp="1"/>
          </p:cNvSpPr>
          <p:nvPr/>
        </p:nvSpPr>
        <p:spPr>
          <a:xfrm>
            <a:off x="9086850" y="3105150"/>
            <a:ext cx="1962150" cy="95250"/>
          </a:xfrm>
          <a:prstGeom prst="roundRect">
            <a:avLst>
              <a:gd name="adj" fmla="val 50000"/>
            </a:avLst>
          </a:prstGeom>
          <a:solidFill>
            <a:srgbClr val="72599D"/>
          </a:solidFill>
          <a:ln w="0">
            <a:solidFill>
              <a:srgbClr val="FFFFFF"/>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6" name="SHARE-head">
            <a:extLst>
              <a:ext uri="{FF2B5EF4-FFF2-40B4-BE49-F238E27FC236}">
                <a16:creationId xmlns:a16="http://schemas.microsoft.com/office/drawing/2014/main" id="{92D66ED2-4936-4964-8A57-E95C1C2107CF}"/>
              </a:ext>
            </a:extLst>
          </p:cNvPr>
          <p:cNvSpPr>
            <a:spLocks noGrp="1"/>
          </p:cNvSpPr>
          <p:nvPr/>
        </p:nvSpPr>
        <p:spPr>
          <a:xfrm>
            <a:off x="9258300" y="3333750"/>
            <a:ext cx="1619250" cy="266700"/>
          </a:xfrm>
          <a:prstGeom prst="roundRect">
            <a:avLst>
              <a:gd name="adj" fmla="val 42857"/>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500" b="1">
                <a:solidFill>
                  <a:srgbClr val="72599D"/>
                </a:solidFill>
              </a:defRPr>
            </a:pPr>
            <a:r>
              <a:rPr kumimoji="0" sz="1500" b="1" i="0" u="none" strike="noStrike" kern="1200" cap="none" spc="0" normalizeH="0" baseline="0" noProof="0">
                <a:ln>
                  <a:noFill/>
                </a:ln>
                <a:solidFill>
                  <a:srgbClr val="72599D"/>
                </a:solidFill>
                <a:effectLst/>
                <a:uLnTx/>
                <a:uFillTx/>
                <a:latin typeface="Calibri"/>
                <a:cs typeface="Calibri"/>
              </a:rPr>
              <a:t>SHARE</a:t>
            </a:r>
          </a:p>
        </p:txBody>
      </p:sp>
      <p:sp>
        <p:nvSpPr>
          <p:cNvPr id="37" name="SHARE-body">
            <a:extLst>
              <a:ext uri="{FF2B5EF4-FFF2-40B4-BE49-F238E27FC236}">
                <a16:creationId xmlns:a16="http://schemas.microsoft.com/office/drawing/2014/main" id="{2A9D1CD2-B877-4CBF-A05D-C68F6DDF1D92}"/>
              </a:ext>
            </a:extLst>
          </p:cNvPr>
          <p:cNvSpPr>
            <a:spLocks noGrp="1"/>
          </p:cNvSpPr>
          <p:nvPr/>
        </p:nvSpPr>
        <p:spPr>
          <a:xfrm>
            <a:off x="9258300" y="3686175"/>
            <a:ext cx="1619250" cy="1028700"/>
          </a:xfrm>
          <a:prstGeom prst="roundRect">
            <a:avLst>
              <a:gd name="adj" fmla="val 11111"/>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200" b="0">
                <a:solidFill>
                  <a:srgbClr val="344B5E"/>
                </a:solidFill>
              </a:defRPr>
            </a:pPr>
            <a:r>
              <a:rPr kumimoji="0" sz="1200" b="0" i="0" u="none" strike="noStrike" kern="1200" cap="none" spc="0" normalizeH="0" baseline="0" noProof="0">
                <a:ln>
                  <a:noFill/>
                </a:ln>
                <a:solidFill>
                  <a:srgbClr val="344B5E"/>
                </a:solidFill>
                <a:effectLst/>
                <a:uLnTx/>
                <a:uFillTx/>
                <a:latin typeface="Calibri"/>
                <a:cs typeface="Calibri"/>
              </a:rPr>
              <a:t>Host the Equitable Standards Symposium with research partners</a:t>
            </a:r>
          </a:p>
        </p:txBody>
      </p:sp>
      <p:sp>
        <p:nvSpPr>
          <p:cNvPr id="38" name="cop-band">
            <a:extLst>
              <a:ext uri="{FF2B5EF4-FFF2-40B4-BE49-F238E27FC236}">
                <a16:creationId xmlns:a16="http://schemas.microsoft.com/office/drawing/2014/main" id="{B61927A6-AA3C-4056-998C-8552D29B7CEA}"/>
              </a:ext>
            </a:extLst>
          </p:cNvPr>
          <p:cNvSpPr>
            <a:spLocks noGrp="1"/>
          </p:cNvSpPr>
          <p:nvPr/>
        </p:nvSpPr>
        <p:spPr>
          <a:xfrm>
            <a:off x="781050" y="5286375"/>
            <a:ext cx="10267950" cy="952500"/>
          </a:xfrm>
          <a:prstGeom prst="roundRect">
            <a:avLst>
              <a:gd name="adj" fmla="val 12000"/>
            </a:avLst>
          </a:prstGeom>
          <a:solidFill>
            <a:srgbClr val="DDECEA"/>
          </a:solidFill>
          <a:ln w="9525">
            <a:solidFill>
              <a:srgbClr val="B9D9D5"/>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9" name="cop-icon">
            <a:extLst>
              <a:ext uri="{FF2B5EF4-FFF2-40B4-BE49-F238E27FC236}">
                <a16:creationId xmlns:a16="http://schemas.microsoft.com/office/drawing/2014/main" id="{9F985117-F91E-40B5-98A2-AAE40189CAC5}"/>
              </a:ext>
            </a:extLst>
          </p:cNvPr>
          <p:cNvSpPr>
            <a:spLocks noGrp="1"/>
          </p:cNvSpPr>
          <p:nvPr/>
        </p:nvSpPr>
        <p:spPr>
          <a:xfrm>
            <a:off x="1000125" y="5495925"/>
            <a:ext cx="533400" cy="533400"/>
          </a:xfrm>
          <a:prstGeom prst="ellipse">
            <a:avLst/>
          </a:prstGeom>
          <a:solidFill>
            <a:srgbClr val="17324D"/>
          </a:solidFill>
          <a:ln w="0">
            <a:solidFill>
              <a:srgbClr val="FFFFFF"/>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40" name="cop-symbol">
            <a:extLst>
              <a:ext uri="{FF2B5EF4-FFF2-40B4-BE49-F238E27FC236}">
                <a16:creationId xmlns:a16="http://schemas.microsoft.com/office/drawing/2014/main" id="{A85A46D1-72A6-4D85-8DDC-B56A49EE309C}"/>
              </a:ext>
            </a:extLst>
          </p:cNvPr>
          <p:cNvSpPr>
            <a:spLocks noGrp="1"/>
          </p:cNvSpPr>
          <p:nvPr/>
        </p:nvSpPr>
        <p:spPr>
          <a:xfrm>
            <a:off x="1057275" y="5514975"/>
            <a:ext cx="419100" cy="419100"/>
          </a:xfrm>
          <a:prstGeom prst="roundRect">
            <a:avLst>
              <a:gd name="adj" fmla="val 27273"/>
            </a:avLst>
          </a:prstGeom>
          <a:noFill/>
          <a:ln w="0">
            <a:noFill/>
            <a:prstDash val="solid"/>
          </a:ln>
        </p:spPr>
        <p:txBody>
          <a:bodyPr/>
          <a:lstStyle/>
          <a:p>
            <a:pPr marL="0" marR="0" lvl="0" indent="0" algn="ctr" defTabSz="914400" eaLnBrk="1" fontAlgn="auto" latinLnBrk="0" hangingPunct="1">
              <a:lnSpc>
                <a:spcPct val="100000"/>
              </a:lnSpc>
              <a:spcBef>
                <a:spcPts val="0"/>
              </a:spcBef>
              <a:spcAft>
                <a:spcPts val="0"/>
              </a:spcAft>
              <a:buClrTx/>
              <a:buSzTx/>
              <a:buFontTx/>
              <a:buNone/>
              <a:tabLst/>
              <a:defRPr sz="2100" b="1">
                <a:solidFill>
                  <a:srgbClr val="FFFFFF"/>
                </a:solidFill>
              </a:defRPr>
            </a:pPr>
            <a:r>
              <a:rPr kumimoji="0" sz="2100" b="1" i="0" u="none" strike="noStrike" kern="1200" cap="none" spc="0" normalizeH="0" baseline="0" noProof="0">
                <a:ln>
                  <a:noFill/>
                </a:ln>
                <a:solidFill>
                  <a:srgbClr val="FFFFFF"/>
                </a:solidFill>
                <a:effectLst/>
                <a:uLnTx/>
                <a:uFillTx/>
                <a:latin typeface="Calibri"/>
                <a:cs typeface="Calibri"/>
              </a:rPr>
              <a:t>↻</a:t>
            </a:r>
          </a:p>
        </p:txBody>
      </p:sp>
      <p:sp>
        <p:nvSpPr>
          <p:cNvPr id="41" name="cop-title">
            <a:extLst>
              <a:ext uri="{FF2B5EF4-FFF2-40B4-BE49-F238E27FC236}">
                <a16:creationId xmlns:a16="http://schemas.microsoft.com/office/drawing/2014/main" id="{C825F2AC-9C9A-403E-BC98-B93D826F01FE}"/>
              </a:ext>
            </a:extLst>
          </p:cNvPr>
          <p:cNvSpPr>
            <a:spLocks noGrp="1"/>
          </p:cNvSpPr>
          <p:nvPr/>
        </p:nvSpPr>
        <p:spPr>
          <a:xfrm>
            <a:off x="1743075" y="5438775"/>
            <a:ext cx="3429000" cy="285750"/>
          </a:xfrm>
          <a:prstGeom prst="roundRect">
            <a:avLst>
              <a:gd name="adj" fmla="val 40000"/>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575" b="1">
                <a:solidFill>
                  <a:srgbClr val="17324D"/>
                </a:solidFill>
              </a:defRPr>
            </a:pPr>
            <a:r>
              <a:rPr kumimoji="0" sz="1575" b="1" i="0" u="none" strike="noStrike" kern="1200" cap="none" spc="0" normalizeH="0" baseline="0" noProof="0">
                <a:ln>
                  <a:noFill/>
                </a:ln>
                <a:solidFill>
                  <a:srgbClr val="17324D"/>
                </a:solidFill>
                <a:effectLst/>
                <a:uLnTx/>
                <a:uFillTx/>
                <a:latin typeface="Calibri"/>
                <a:cs typeface="Calibri"/>
              </a:rPr>
              <a:t>COMMUNITY OF PRACTICE</a:t>
            </a:r>
          </a:p>
        </p:txBody>
      </p:sp>
      <p:sp>
        <p:nvSpPr>
          <p:cNvPr id="42" name="cop-body">
            <a:extLst>
              <a:ext uri="{FF2B5EF4-FFF2-40B4-BE49-F238E27FC236}">
                <a16:creationId xmlns:a16="http://schemas.microsoft.com/office/drawing/2014/main" id="{2D09FE66-3F96-46F5-944D-EBE514922645}"/>
              </a:ext>
            </a:extLst>
          </p:cNvPr>
          <p:cNvSpPr>
            <a:spLocks noGrp="1"/>
          </p:cNvSpPr>
          <p:nvPr/>
        </p:nvSpPr>
        <p:spPr>
          <a:xfrm>
            <a:off x="1743075" y="5772150"/>
            <a:ext cx="7810500" cy="266700"/>
          </a:xfrm>
          <a:prstGeom prst="roundRect">
            <a:avLst>
              <a:gd name="adj" fmla="val 42857"/>
            </a:avLst>
          </a:prstGeom>
          <a:no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sz="1275" b="0">
                <a:solidFill>
                  <a:srgbClr val="344B5E"/>
                </a:solidFill>
              </a:defRPr>
            </a:pPr>
            <a:r>
              <a:rPr kumimoji="0" lang="en-CA" sz="1275" b="0" i="0" u="none" strike="noStrike" kern="1200" cap="none" spc="0" normalizeH="0" baseline="0" noProof="0" dirty="0">
                <a:ln>
                  <a:noFill/>
                </a:ln>
                <a:solidFill>
                  <a:srgbClr val="344B5E"/>
                </a:solidFill>
                <a:effectLst/>
                <a:uLnTx/>
                <a:uFillTx/>
                <a:latin typeface="Calibri"/>
                <a:cs typeface="Calibri"/>
              </a:rPr>
              <a:t>Ongoing</a:t>
            </a:r>
            <a:r>
              <a:rPr kumimoji="0" sz="1275" b="0" i="0" u="none" strike="noStrike" kern="1200" cap="none" spc="0" normalizeH="0" baseline="0" noProof="0" dirty="0">
                <a:ln>
                  <a:noFill/>
                </a:ln>
                <a:solidFill>
                  <a:srgbClr val="344B5E"/>
                </a:solidFill>
                <a:effectLst/>
                <a:uLnTx/>
                <a:uFillTx/>
                <a:latin typeface="Calibri"/>
                <a:cs typeface="Calibri"/>
              </a:rPr>
              <a:t> peer learning, implementation support and shared accountability</a:t>
            </a:r>
          </a:p>
        </p:txBody>
      </p:sp>
      <p:sp>
        <p:nvSpPr>
          <p:cNvPr id="43" name="cop-tag">
            <a:extLst>
              <a:ext uri="{FF2B5EF4-FFF2-40B4-BE49-F238E27FC236}">
                <a16:creationId xmlns:a16="http://schemas.microsoft.com/office/drawing/2014/main" id="{26415C58-0115-4613-B6A0-A1D4B106A380}"/>
              </a:ext>
            </a:extLst>
          </p:cNvPr>
          <p:cNvSpPr>
            <a:spLocks noGrp="1"/>
          </p:cNvSpPr>
          <p:nvPr/>
        </p:nvSpPr>
        <p:spPr>
          <a:xfrm>
            <a:off x="9477375" y="5581650"/>
            <a:ext cx="1333500" cy="247650"/>
          </a:xfrm>
          <a:prstGeom prst="roundRect">
            <a:avLst>
              <a:gd name="adj" fmla="val 46154"/>
            </a:avLst>
          </a:prstGeom>
          <a:noFill/>
          <a:ln w="0">
            <a:noFill/>
            <a:prstDash val="solid"/>
          </a:ln>
        </p:spPr>
        <p:txBody>
          <a:bodyPr/>
          <a:lstStyle/>
          <a:p>
            <a:pPr marL="0" marR="0" lvl="0" indent="0" algn="ctr" defTabSz="914400" eaLnBrk="1" fontAlgn="auto" latinLnBrk="0" hangingPunct="1">
              <a:lnSpc>
                <a:spcPct val="100000"/>
              </a:lnSpc>
              <a:spcBef>
                <a:spcPts val="0"/>
              </a:spcBef>
              <a:spcAft>
                <a:spcPts val="0"/>
              </a:spcAft>
              <a:buClrTx/>
              <a:buSzTx/>
              <a:buFontTx/>
              <a:buNone/>
              <a:tabLst/>
              <a:defRPr sz="1125" b="1">
                <a:solidFill>
                  <a:srgbClr val="3C8D87"/>
                </a:solidFill>
              </a:defRPr>
            </a:pPr>
            <a:r>
              <a:rPr kumimoji="0" sz="1125" b="1" i="0" u="none" strike="noStrike" kern="1200" cap="none" spc="0" normalizeH="0" baseline="0" noProof="0">
                <a:ln>
                  <a:noFill/>
                </a:ln>
                <a:solidFill>
                  <a:srgbClr val="3C8D87"/>
                </a:solidFill>
                <a:effectLst/>
                <a:uLnTx/>
                <a:uFillTx/>
                <a:latin typeface="Calibri"/>
                <a:cs typeface="Calibri"/>
              </a:rPr>
              <a:t>2023 → ONGOING</a:t>
            </a:r>
          </a:p>
        </p:txBody>
      </p:sp>
    </p:spTree>
    <p:extLst>
      <p:ext uri="{BB962C8B-B14F-4D97-AF65-F5344CB8AC3E}">
        <p14:creationId xmlns:p14="http://schemas.microsoft.com/office/powerpoint/2010/main" val="1420069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63D1E3">
            <a:alpha val="32993"/>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ECE26-5D69-9387-38F2-BA56680A8526}"/>
              </a:ext>
            </a:extLst>
          </p:cNvPr>
          <p:cNvSpPr>
            <a:spLocks noGrp="1"/>
          </p:cNvSpPr>
          <p:nvPr>
            <p:ph type="ctrTitle"/>
          </p:nvPr>
        </p:nvSpPr>
        <p:spPr/>
        <p:txBody>
          <a:bodyPr>
            <a:normAutofit fontScale="90000"/>
          </a:bodyPr>
          <a:lstStyle/>
          <a:p>
            <a:pPr algn="l"/>
            <a:r>
              <a:rPr lang="en-US" dirty="0"/>
              <a:t>Closing reflection:</a:t>
            </a:r>
            <a:br>
              <a:rPr lang="en-US" dirty="0"/>
            </a:br>
            <a:br>
              <a:rPr lang="en-US" dirty="0"/>
            </a:br>
            <a:r>
              <a:rPr lang="en-US" dirty="0"/>
              <a:t>What is one idea I will carry forward?</a:t>
            </a:r>
            <a:br>
              <a:rPr lang="en-US" dirty="0"/>
            </a:br>
            <a:br>
              <a:rPr lang="en-US" dirty="0"/>
            </a:br>
            <a:r>
              <a:rPr lang="en-US" dirty="0"/>
              <a:t>Who will I share it with?</a:t>
            </a:r>
            <a:br>
              <a:rPr lang="en-US" dirty="0"/>
            </a:br>
            <a:br>
              <a:rPr lang="en-US" dirty="0"/>
            </a:br>
            <a:r>
              <a:rPr lang="en-US" dirty="0"/>
              <a:t>How will care experienced people share power in determining what happens next? </a:t>
            </a:r>
          </a:p>
        </p:txBody>
      </p:sp>
    </p:spTree>
    <p:extLst>
      <p:ext uri="{BB962C8B-B14F-4D97-AF65-F5344CB8AC3E}">
        <p14:creationId xmlns:p14="http://schemas.microsoft.com/office/powerpoint/2010/main" val="2619592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C92322-8C17-BA63-D03C-AD29DDD2930A}"/>
              </a:ext>
            </a:extLst>
          </p:cNvPr>
          <p:cNvSpPr>
            <a:spLocks noGrp="1"/>
          </p:cNvSpPr>
          <p:nvPr>
            <p:ph type="title"/>
          </p:nvPr>
        </p:nvSpPr>
        <p:spPr>
          <a:xfrm>
            <a:off x="304800" y="543697"/>
            <a:ext cx="11887200" cy="741406"/>
          </a:xfrm>
        </p:spPr>
        <p:txBody>
          <a:bodyPr>
            <a:normAutofit fontScale="90000"/>
          </a:bodyPr>
          <a:lstStyle/>
          <a:p>
            <a:r>
              <a:rPr lang="en-US" dirty="0"/>
              <a:t>Equitable Standards Resources</a:t>
            </a:r>
            <a:br>
              <a:rPr lang="en-US" dirty="0"/>
            </a:br>
            <a:r>
              <a:rPr lang="en-US" dirty="0">
                <a:hlinkClick r:id="rId3"/>
              </a:rPr>
              <a:t>https://linktr.ee/standwithyouthincare</a:t>
            </a:r>
            <a:r>
              <a:rPr lang="en-US" dirty="0"/>
              <a:t> </a:t>
            </a:r>
          </a:p>
        </p:txBody>
      </p:sp>
      <p:pic>
        <p:nvPicPr>
          <p:cNvPr id="5" name="Picture 4" descr="A qr code on a sticker&#10;&#10;Description automatically generated">
            <a:extLst>
              <a:ext uri="{FF2B5EF4-FFF2-40B4-BE49-F238E27FC236}">
                <a16:creationId xmlns:a16="http://schemas.microsoft.com/office/drawing/2014/main" id="{EEE473DA-3AB7-7908-2A86-AEF945952B25}"/>
              </a:ext>
            </a:extLst>
          </p:cNvPr>
          <p:cNvPicPr>
            <a:picLocks noChangeAspect="1"/>
          </p:cNvPicPr>
          <p:nvPr/>
        </p:nvPicPr>
        <p:blipFill>
          <a:blip r:embed="rId4"/>
          <a:stretch>
            <a:fillRect/>
          </a:stretch>
        </p:blipFill>
        <p:spPr>
          <a:xfrm>
            <a:off x="4074459" y="2259852"/>
            <a:ext cx="3735668" cy="3756307"/>
          </a:xfrm>
          <a:prstGeom prst="rect">
            <a:avLst/>
          </a:prstGeom>
        </p:spPr>
      </p:pic>
    </p:spTree>
    <p:extLst>
      <p:ext uri="{BB962C8B-B14F-4D97-AF65-F5344CB8AC3E}">
        <p14:creationId xmlns:p14="http://schemas.microsoft.com/office/powerpoint/2010/main" val="2720801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7F4"/>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B949CAA-ADFA-4CAA-A8A3-97808ED83C50}"/>
              </a:ext>
            </a:extLst>
          </p:cNvPr>
          <p:cNvSpPr>
            <a:spLocks noGrp="1"/>
          </p:cNvSpPr>
          <p:nvPr/>
        </p:nvSpPr>
        <p:spPr>
          <a:xfrm>
            <a:off x="3333750" y="238125"/>
            <a:ext cx="8382000" cy="552450"/>
          </a:xfrm>
          <a:prstGeom prst="rect">
            <a:avLst/>
          </a:prstGeom>
          <a:noFill/>
          <a:ln w="0">
            <a:noFill/>
            <a:prstDash val="soli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sz="3300" b="0">
                <a:solidFill>
                  <a:srgbClr val="29282B"/>
                </a:solidFill>
              </a:defRPr>
            </a:pPr>
            <a:r>
              <a:rPr kumimoji="0" sz="3300" b="0" i="0" u="none" strike="noStrike" kern="1200" cap="none" spc="0" normalizeH="0" baseline="0" noProof="0" dirty="0">
                <a:ln>
                  <a:noFill/>
                </a:ln>
                <a:solidFill>
                  <a:srgbClr val="29282B"/>
                </a:solidFill>
                <a:effectLst/>
                <a:uLnTx/>
                <a:uFillTx/>
                <a:latin typeface="Calibri"/>
                <a:cs typeface="Calibri"/>
              </a:rPr>
              <a:t>MORE ABOUT </a:t>
            </a:r>
            <a:r>
              <a:rPr kumimoji="0" lang="fr-CA" sz="3300" b="0" i="0" u="none" strike="noStrike" kern="1200" cap="none" spc="0" normalizeH="0" baseline="0" noProof="0" dirty="0">
                <a:ln>
                  <a:noFill/>
                </a:ln>
                <a:solidFill>
                  <a:srgbClr val="29282B"/>
                </a:solidFill>
                <a:effectLst/>
                <a:uLnTx/>
                <a:uFillTx/>
                <a:latin typeface="Calibri"/>
                <a:cs typeface="Calibri"/>
              </a:rPr>
              <a:t>SENATOR PATE’S</a:t>
            </a:r>
            <a:r>
              <a:rPr kumimoji="0" sz="3300" b="0" i="0" u="none" strike="noStrike" kern="1200" cap="none" spc="0" normalizeH="0" baseline="0" noProof="0" dirty="0">
                <a:ln>
                  <a:noFill/>
                </a:ln>
                <a:solidFill>
                  <a:srgbClr val="29282B"/>
                </a:solidFill>
                <a:effectLst/>
                <a:uLnTx/>
                <a:uFillTx/>
                <a:latin typeface="Calibri"/>
                <a:cs typeface="Calibri"/>
              </a:rPr>
              <a:t> WORK</a:t>
            </a:r>
          </a:p>
        </p:txBody>
      </p:sp>
      <p:sp>
        <p:nvSpPr>
          <p:cNvPr id="3" name="title-accent">
            <a:extLst>
              <a:ext uri="{FF2B5EF4-FFF2-40B4-BE49-F238E27FC236}">
                <a16:creationId xmlns:a16="http://schemas.microsoft.com/office/drawing/2014/main" id="{02FBAABC-4FEE-4746-BD54-1241E982DE67}"/>
              </a:ext>
            </a:extLst>
          </p:cNvPr>
          <p:cNvSpPr>
            <a:spLocks noGrp="1"/>
          </p:cNvSpPr>
          <p:nvPr/>
        </p:nvSpPr>
        <p:spPr>
          <a:xfrm>
            <a:off x="4781550" y="857250"/>
            <a:ext cx="5486400" cy="47625"/>
          </a:xfrm>
          <a:prstGeom prst="rect">
            <a:avLst/>
          </a:prstGeom>
          <a:solidFill>
            <a:srgbClr val="8A00FF"/>
          </a:solid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4" name="label-1">
            <a:extLst>
              <a:ext uri="{FF2B5EF4-FFF2-40B4-BE49-F238E27FC236}">
                <a16:creationId xmlns:a16="http://schemas.microsoft.com/office/drawing/2014/main" id="{1E0F88B2-CD70-4216-8710-45496A4B2608}"/>
              </a:ext>
            </a:extLst>
          </p:cNvPr>
          <p:cNvSpPr>
            <a:spLocks noGrp="1"/>
          </p:cNvSpPr>
          <p:nvPr/>
        </p:nvSpPr>
        <p:spPr>
          <a:xfrm>
            <a:off x="619125" y="1066800"/>
            <a:ext cx="3143250" cy="514350"/>
          </a:xfrm>
          <a:prstGeom prst="roundRect">
            <a:avLst>
              <a:gd name="adj" fmla="val 50000"/>
            </a:avLst>
          </a:prstGeom>
          <a:solidFill>
            <a:srgbClr val="8A00FF"/>
          </a:solid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5" name="label-text-1">
            <a:extLst>
              <a:ext uri="{FF2B5EF4-FFF2-40B4-BE49-F238E27FC236}">
                <a16:creationId xmlns:a16="http://schemas.microsoft.com/office/drawing/2014/main" id="{FA71BE61-C92A-4C3A-AD07-A6831826AA86}"/>
              </a:ext>
            </a:extLst>
          </p:cNvPr>
          <p:cNvSpPr>
            <a:spLocks noGrp="1"/>
          </p:cNvSpPr>
          <p:nvPr/>
        </p:nvSpPr>
        <p:spPr>
          <a:xfrm>
            <a:off x="790575" y="1095375"/>
            <a:ext cx="2800350" cy="457200"/>
          </a:xfrm>
          <a:prstGeom prst="rect">
            <a:avLst/>
          </a:prstGeom>
          <a:noFill/>
          <a:ln w="0">
            <a:noFill/>
            <a:prstDash val="solid"/>
          </a:ln>
        </p:spPr>
        <p:txBody>
          <a:bodyPr anchor="ctr"/>
          <a:lstStyle/>
          <a:p>
            <a:pPr marL="0" marR="0" lvl="0" indent="0" algn="l" defTabSz="914400" eaLnBrk="1" fontAlgn="auto" latinLnBrk="0" hangingPunct="1">
              <a:lnSpc>
                <a:spcPct val="100000"/>
              </a:lnSpc>
              <a:spcBef>
                <a:spcPts val="0"/>
              </a:spcBef>
              <a:spcAft>
                <a:spcPts val="0"/>
              </a:spcAft>
              <a:buClrTx/>
              <a:buSzTx/>
              <a:buFontTx/>
              <a:buNone/>
              <a:tabLst/>
              <a:defRPr sz="1575" b="1">
                <a:solidFill>
                  <a:srgbClr val="FFFFFF"/>
                </a:solidFill>
              </a:defRPr>
            </a:pPr>
            <a:r>
              <a:rPr kumimoji="0" sz="1575" b="1" i="0" u="none" strike="noStrike" kern="1200" cap="none" spc="0" normalizeH="0" baseline="0" noProof="0">
                <a:ln>
                  <a:noFill/>
                </a:ln>
                <a:solidFill>
                  <a:srgbClr val="FFFFFF"/>
                </a:solidFill>
                <a:effectLst/>
                <a:uLnTx/>
                <a:uFillTx/>
                <a:latin typeface="Calibri"/>
                <a:cs typeface="Calibri"/>
              </a:rPr>
              <a:t>↗  Tona’s Law</a:t>
            </a:r>
          </a:p>
          <a:p>
            <a:pPr marL="0" marR="0" lvl="0" indent="0" algn="l" defTabSz="914400" eaLnBrk="1" fontAlgn="auto" latinLnBrk="0" hangingPunct="1">
              <a:lnSpc>
                <a:spcPct val="100000"/>
              </a:lnSpc>
              <a:spcBef>
                <a:spcPts val="0"/>
              </a:spcBef>
              <a:spcAft>
                <a:spcPts val="0"/>
              </a:spcAft>
              <a:buClrTx/>
              <a:buSzTx/>
              <a:buFontTx/>
              <a:buNone/>
              <a:tabLst/>
              <a:defRPr sz="1575" b="1">
                <a:solidFill>
                  <a:srgbClr val="FFFFFF"/>
                </a:solidFill>
              </a:defRPr>
            </a:pPr>
            <a:r>
              <a:rPr kumimoji="0" sz="1575" b="1" i="0" u="none" strike="noStrike" kern="1200" cap="none" spc="0" normalizeH="0" baseline="0" noProof="0">
                <a:ln>
                  <a:noFill/>
                </a:ln>
                <a:solidFill>
                  <a:srgbClr val="FFFFFF"/>
                </a:solidFill>
                <a:effectLst/>
                <a:uLnTx/>
                <a:uFillTx/>
                <a:latin typeface="Calibri"/>
                <a:cs typeface="Calibri"/>
              </a:rPr>
              <a:t>(Solitary Confinement)</a:t>
            </a:r>
          </a:p>
        </p:txBody>
      </p:sp>
      <p:pic>
        <p:nvPicPr>
          <p:cNvPr id="32" name="Picture 31"/>
          <p:cNvPicPr>
            <a:picLocks noChangeAspect="1"/>
          </p:cNvPicPr>
          <p:nvPr/>
        </p:nvPicPr>
        <p:blipFill>
          <a:blip r:embed="rId3"/>
          <a:stretch/>
        </p:blipFill>
        <p:spPr>
          <a:xfrm>
            <a:off x="1273448" y="1657350"/>
            <a:ext cx="1834604" cy="1847850"/>
          </a:xfrm>
          <a:prstGeom prst="rect">
            <a:avLst/>
          </a:prstGeom>
        </p:spPr>
      </p:pic>
      <p:sp>
        <p:nvSpPr>
          <p:cNvPr id="7" name="label-2">
            <a:extLst>
              <a:ext uri="{FF2B5EF4-FFF2-40B4-BE49-F238E27FC236}">
                <a16:creationId xmlns:a16="http://schemas.microsoft.com/office/drawing/2014/main" id="{29306FE3-39BE-4849-B3AE-6CA80983CCC5}"/>
              </a:ext>
            </a:extLst>
          </p:cNvPr>
          <p:cNvSpPr>
            <a:spLocks noGrp="1"/>
          </p:cNvSpPr>
          <p:nvPr/>
        </p:nvSpPr>
        <p:spPr>
          <a:xfrm>
            <a:off x="4333875" y="1066800"/>
            <a:ext cx="3143250" cy="514350"/>
          </a:xfrm>
          <a:prstGeom prst="roundRect">
            <a:avLst>
              <a:gd name="adj" fmla="val 50000"/>
            </a:avLst>
          </a:prstGeom>
          <a:solidFill>
            <a:srgbClr val="8A00FF"/>
          </a:solid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8" name="label-text-2">
            <a:extLst>
              <a:ext uri="{FF2B5EF4-FFF2-40B4-BE49-F238E27FC236}">
                <a16:creationId xmlns:a16="http://schemas.microsoft.com/office/drawing/2014/main" id="{356AF0BA-24B2-40FF-9E51-95F2FDA987BB}"/>
              </a:ext>
            </a:extLst>
          </p:cNvPr>
          <p:cNvSpPr>
            <a:spLocks noGrp="1"/>
          </p:cNvSpPr>
          <p:nvPr/>
        </p:nvSpPr>
        <p:spPr>
          <a:xfrm>
            <a:off x="4505325" y="1095375"/>
            <a:ext cx="2800350" cy="457200"/>
          </a:xfrm>
          <a:prstGeom prst="rect">
            <a:avLst/>
          </a:prstGeom>
          <a:noFill/>
          <a:ln w="0">
            <a:noFill/>
            <a:prstDash val="solid"/>
          </a:ln>
        </p:spPr>
        <p:txBody>
          <a:bodyPr anchor="ctr"/>
          <a:lstStyle/>
          <a:p>
            <a:pPr marL="0" marR="0" lvl="0" indent="0" algn="l" defTabSz="914400" eaLnBrk="1" fontAlgn="auto" latinLnBrk="0" hangingPunct="1">
              <a:lnSpc>
                <a:spcPct val="100000"/>
              </a:lnSpc>
              <a:spcBef>
                <a:spcPts val="0"/>
              </a:spcBef>
              <a:spcAft>
                <a:spcPts val="0"/>
              </a:spcAft>
              <a:buClrTx/>
              <a:buSzTx/>
              <a:buFontTx/>
              <a:buNone/>
              <a:tabLst/>
              <a:defRPr sz="1725" b="1">
                <a:solidFill>
                  <a:srgbClr val="FFFFFF"/>
                </a:solidFill>
              </a:defRPr>
            </a:pPr>
            <a:r>
              <a:rPr kumimoji="0" sz="1725" b="1" i="0" u="none" strike="noStrike" kern="1200" cap="none" spc="0" normalizeH="0" baseline="0" noProof="0">
                <a:ln>
                  <a:noFill/>
                </a:ln>
                <a:solidFill>
                  <a:srgbClr val="FFFFFF"/>
                </a:solidFill>
                <a:effectLst/>
                <a:uLnTx/>
                <a:uFillTx/>
                <a:latin typeface="Calibri"/>
                <a:cs typeface="Calibri"/>
              </a:rPr>
              <a:t>↗  Guaranteed Livable Income</a:t>
            </a:r>
          </a:p>
        </p:txBody>
      </p:sp>
      <p:pic>
        <p:nvPicPr>
          <p:cNvPr id="35" name="Picture 34"/>
          <p:cNvPicPr>
            <a:picLocks noChangeAspect="1"/>
          </p:cNvPicPr>
          <p:nvPr/>
        </p:nvPicPr>
        <p:blipFill>
          <a:blip r:embed="rId4"/>
          <a:stretch/>
        </p:blipFill>
        <p:spPr>
          <a:xfrm>
            <a:off x="4988198" y="1657350"/>
            <a:ext cx="1834604" cy="1847850"/>
          </a:xfrm>
          <a:prstGeom prst="rect">
            <a:avLst/>
          </a:prstGeom>
        </p:spPr>
      </p:pic>
      <p:sp>
        <p:nvSpPr>
          <p:cNvPr id="10" name="label-3">
            <a:extLst>
              <a:ext uri="{FF2B5EF4-FFF2-40B4-BE49-F238E27FC236}">
                <a16:creationId xmlns:a16="http://schemas.microsoft.com/office/drawing/2014/main" id="{B8E9A148-1BC7-44E3-9558-751F5D950133}"/>
              </a:ext>
            </a:extLst>
          </p:cNvPr>
          <p:cNvSpPr>
            <a:spLocks noGrp="1"/>
          </p:cNvSpPr>
          <p:nvPr/>
        </p:nvSpPr>
        <p:spPr>
          <a:xfrm>
            <a:off x="8048625" y="1066800"/>
            <a:ext cx="3143250" cy="514350"/>
          </a:xfrm>
          <a:prstGeom prst="roundRect">
            <a:avLst>
              <a:gd name="adj" fmla="val 50000"/>
            </a:avLst>
          </a:prstGeom>
          <a:solidFill>
            <a:srgbClr val="8A00FF"/>
          </a:solid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1" name="label-text-3">
            <a:extLst>
              <a:ext uri="{FF2B5EF4-FFF2-40B4-BE49-F238E27FC236}">
                <a16:creationId xmlns:a16="http://schemas.microsoft.com/office/drawing/2014/main" id="{05D28E50-848C-419C-B490-3F1D594F630C}"/>
              </a:ext>
            </a:extLst>
          </p:cNvPr>
          <p:cNvSpPr>
            <a:spLocks noGrp="1"/>
          </p:cNvSpPr>
          <p:nvPr/>
        </p:nvSpPr>
        <p:spPr>
          <a:xfrm>
            <a:off x="8220075" y="1095375"/>
            <a:ext cx="2800350" cy="457200"/>
          </a:xfrm>
          <a:prstGeom prst="rect">
            <a:avLst/>
          </a:prstGeom>
          <a:noFill/>
          <a:ln w="0">
            <a:noFill/>
            <a:prstDash val="solid"/>
          </a:ln>
        </p:spPr>
        <p:txBody>
          <a:bodyPr anchor="ctr"/>
          <a:lstStyle/>
          <a:p>
            <a:pPr marL="0" marR="0" lvl="0" indent="0" algn="l" defTabSz="914400" eaLnBrk="1" fontAlgn="auto" latinLnBrk="0" hangingPunct="1">
              <a:lnSpc>
                <a:spcPct val="100000"/>
              </a:lnSpc>
              <a:spcBef>
                <a:spcPts val="0"/>
              </a:spcBef>
              <a:spcAft>
                <a:spcPts val="0"/>
              </a:spcAft>
              <a:buClrTx/>
              <a:buSzTx/>
              <a:buFontTx/>
              <a:buNone/>
              <a:tabLst/>
              <a:defRPr sz="1725" b="1">
                <a:solidFill>
                  <a:srgbClr val="FFFFFF"/>
                </a:solidFill>
              </a:defRPr>
            </a:pPr>
            <a:r>
              <a:rPr kumimoji="0" sz="1725" b="1" i="0" u="none" strike="noStrike" kern="1200" cap="none" spc="0" normalizeH="0" baseline="0" noProof="0">
                <a:ln>
                  <a:noFill/>
                </a:ln>
                <a:solidFill>
                  <a:srgbClr val="FFFFFF"/>
                </a:solidFill>
                <a:effectLst/>
                <a:uLnTx/>
                <a:uFillTx/>
                <a:latin typeface="Calibri"/>
                <a:cs typeface="Calibri"/>
              </a:rPr>
              <a:t>↗  Record Expiry</a:t>
            </a:r>
          </a:p>
        </p:txBody>
      </p:sp>
      <p:pic>
        <p:nvPicPr>
          <p:cNvPr id="38" name="Picture 37"/>
          <p:cNvPicPr>
            <a:picLocks noChangeAspect="1"/>
          </p:cNvPicPr>
          <p:nvPr/>
        </p:nvPicPr>
        <p:blipFill>
          <a:blip r:embed="rId5"/>
          <a:stretch/>
        </p:blipFill>
        <p:spPr>
          <a:xfrm>
            <a:off x="8702948" y="1657350"/>
            <a:ext cx="1834604" cy="1847850"/>
          </a:xfrm>
          <a:prstGeom prst="rect">
            <a:avLst/>
          </a:prstGeom>
        </p:spPr>
      </p:pic>
      <p:sp>
        <p:nvSpPr>
          <p:cNvPr id="13" name="label-4">
            <a:extLst>
              <a:ext uri="{FF2B5EF4-FFF2-40B4-BE49-F238E27FC236}">
                <a16:creationId xmlns:a16="http://schemas.microsoft.com/office/drawing/2014/main" id="{0A067AC4-DEA3-4E2C-ABEA-F7CD7A69EEF5}"/>
              </a:ext>
            </a:extLst>
          </p:cNvPr>
          <p:cNvSpPr>
            <a:spLocks noGrp="1"/>
          </p:cNvSpPr>
          <p:nvPr/>
        </p:nvSpPr>
        <p:spPr>
          <a:xfrm>
            <a:off x="619125" y="3638550"/>
            <a:ext cx="3143250" cy="514350"/>
          </a:xfrm>
          <a:prstGeom prst="roundRect">
            <a:avLst>
              <a:gd name="adj" fmla="val 50000"/>
            </a:avLst>
          </a:prstGeom>
          <a:solidFill>
            <a:srgbClr val="8A00FF"/>
          </a:solid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4" name="label-text-4">
            <a:extLst>
              <a:ext uri="{FF2B5EF4-FFF2-40B4-BE49-F238E27FC236}">
                <a16:creationId xmlns:a16="http://schemas.microsoft.com/office/drawing/2014/main" id="{2288C258-2148-4710-84AD-3DCD07E97ED7}"/>
              </a:ext>
            </a:extLst>
          </p:cNvPr>
          <p:cNvSpPr>
            <a:spLocks noGrp="1"/>
          </p:cNvSpPr>
          <p:nvPr/>
        </p:nvSpPr>
        <p:spPr>
          <a:xfrm>
            <a:off x="790575" y="3667125"/>
            <a:ext cx="2800350" cy="457200"/>
          </a:xfrm>
          <a:prstGeom prst="rect">
            <a:avLst/>
          </a:prstGeom>
          <a:noFill/>
          <a:ln w="0">
            <a:noFill/>
            <a:prstDash val="solid"/>
          </a:ln>
        </p:spPr>
        <p:txBody>
          <a:bodyPr anchor="ctr"/>
          <a:lstStyle/>
          <a:p>
            <a:pPr marL="0" marR="0" lvl="0" indent="0" algn="l" defTabSz="914400" eaLnBrk="1" fontAlgn="auto" latinLnBrk="0" hangingPunct="1">
              <a:lnSpc>
                <a:spcPct val="100000"/>
              </a:lnSpc>
              <a:spcBef>
                <a:spcPts val="0"/>
              </a:spcBef>
              <a:spcAft>
                <a:spcPts val="0"/>
              </a:spcAft>
              <a:buClrTx/>
              <a:buSzTx/>
              <a:buFontTx/>
              <a:buNone/>
              <a:tabLst/>
              <a:defRPr sz="1725" b="1">
                <a:solidFill>
                  <a:srgbClr val="FFFFFF"/>
                </a:solidFill>
              </a:defRPr>
            </a:pPr>
            <a:r>
              <a:rPr kumimoji="0" sz="1725" b="1" i="0" u="none" strike="noStrike" kern="1200" cap="none" spc="0" normalizeH="0" baseline="0" noProof="0">
                <a:ln>
                  <a:noFill/>
                </a:ln>
                <a:solidFill>
                  <a:srgbClr val="FFFFFF"/>
                </a:solidFill>
                <a:effectLst/>
                <a:uLnTx/>
                <a:uFillTx/>
                <a:latin typeface="Calibri"/>
                <a:cs typeface="Calibri"/>
              </a:rPr>
              <a:t>↗  Fair Sentencing</a:t>
            </a:r>
          </a:p>
        </p:txBody>
      </p:sp>
      <p:pic>
        <p:nvPicPr>
          <p:cNvPr id="41" name="Picture 40"/>
          <p:cNvPicPr>
            <a:picLocks noChangeAspect="1"/>
          </p:cNvPicPr>
          <p:nvPr/>
        </p:nvPicPr>
        <p:blipFill>
          <a:blip r:embed="rId6"/>
          <a:stretch/>
        </p:blipFill>
        <p:spPr>
          <a:xfrm>
            <a:off x="1273448" y="4229100"/>
            <a:ext cx="1834604" cy="1847850"/>
          </a:xfrm>
          <a:prstGeom prst="rect">
            <a:avLst/>
          </a:prstGeom>
        </p:spPr>
      </p:pic>
      <p:sp>
        <p:nvSpPr>
          <p:cNvPr id="16" name="label-5">
            <a:extLst>
              <a:ext uri="{FF2B5EF4-FFF2-40B4-BE49-F238E27FC236}">
                <a16:creationId xmlns:a16="http://schemas.microsoft.com/office/drawing/2014/main" id="{0C3F87D0-9C07-463F-A6F5-06502685BC4E}"/>
              </a:ext>
            </a:extLst>
          </p:cNvPr>
          <p:cNvSpPr>
            <a:spLocks noGrp="1"/>
          </p:cNvSpPr>
          <p:nvPr/>
        </p:nvSpPr>
        <p:spPr>
          <a:xfrm>
            <a:off x="4333875" y="3638550"/>
            <a:ext cx="3143250" cy="514350"/>
          </a:xfrm>
          <a:prstGeom prst="roundRect">
            <a:avLst>
              <a:gd name="adj" fmla="val 50000"/>
            </a:avLst>
          </a:prstGeom>
          <a:solidFill>
            <a:srgbClr val="8A00FF"/>
          </a:solid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7" name="label-text-5">
            <a:extLst>
              <a:ext uri="{FF2B5EF4-FFF2-40B4-BE49-F238E27FC236}">
                <a16:creationId xmlns:a16="http://schemas.microsoft.com/office/drawing/2014/main" id="{BDDC93F2-FC65-4CA9-86AF-C54CDF20A95F}"/>
              </a:ext>
            </a:extLst>
          </p:cNvPr>
          <p:cNvSpPr>
            <a:spLocks noGrp="1"/>
          </p:cNvSpPr>
          <p:nvPr/>
        </p:nvSpPr>
        <p:spPr>
          <a:xfrm>
            <a:off x="4505325" y="3667125"/>
            <a:ext cx="2800350" cy="457200"/>
          </a:xfrm>
          <a:prstGeom prst="rect">
            <a:avLst/>
          </a:prstGeom>
          <a:noFill/>
          <a:ln w="0">
            <a:noFill/>
            <a:prstDash val="solid"/>
          </a:ln>
        </p:spPr>
        <p:txBody>
          <a:bodyPr anchor="ctr"/>
          <a:lstStyle/>
          <a:p>
            <a:pPr marL="0" marR="0" lvl="0" indent="0" algn="l" defTabSz="914400" eaLnBrk="1" fontAlgn="auto" latinLnBrk="0" hangingPunct="1">
              <a:lnSpc>
                <a:spcPct val="100000"/>
              </a:lnSpc>
              <a:spcBef>
                <a:spcPts val="0"/>
              </a:spcBef>
              <a:spcAft>
                <a:spcPts val="0"/>
              </a:spcAft>
              <a:buClrTx/>
              <a:buSzTx/>
              <a:buFontTx/>
              <a:buNone/>
              <a:tabLst/>
              <a:defRPr sz="1725" b="1">
                <a:solidFill>
                  <a:srgbClr val="FFFFFF"/>
                </a:solidFill>
              </a:defRPr>
            </a:pPr>
            <a:r>
              <a:rPr kumimoji="0" sz="1725" b="1" i="0" u="none" strike="noStrike" kern="1200" cap="none" spc="0" normalizeH="0" baseline="0" noProof="0">
                <a:ln>
                  <a:noFill/>
                </a:ln>
                <a:solidFill>
                  <a:srgbClr val="FFFFFF"/>
                </a:solidFill>
                <a:effectLst/>
                <a:uLnTx/>
                <a:uFillTx/>
                <a:latin typeface="Calibri"/>
                <a:cs typeface="Calibri"/>
              </a:rPr>
              <a:t>↗  12 Indigenous Women Report</a:t>
            </a:r>
          </a:p>
        </p:txBody>
      </p:sp>
      <p:pic>
        <p:nvPicPr>
          <p:cNvPr id="44" name="Picture 43"/>
          <p:cNvPicPr>
            <a:picLocks noChangeAspect="1"/>
          </p:cNvPicPr>
          <p:nvPr/>
        </p:nvPicPr>
        <p:blipFill>
          <a:blip r:embed="rId7"/>
          <a:stretch/>
        </p:blipFill>
        <p:spPr>
          <a:xfrm>
            <a:off x="4988198" y="4229100"/>
            <a:ext cx="1834604" cy="1847850"/>
          </a:xfrm>
          <a:prstGeom prst="rect">
            <a:avLst/>
          </a:prstGeom>
        </p:spPr>
      </p:pic>
      <p:sp>
        <p:nvSpPr>
          <p:cNvPr id="19" name="label-6">
            <a:extLst>
              <a:ext uri="{FF2B5EF4-FFF2-40B4-BE49-F238E27FC236}">
                <a16:creationId xmlns:a16="http://schemas.microsoft.com/office/drawing/2014/main" id="{D9AED140-800E-4D40-8984-43F99829946D}"/>
              </a:ext>
            </a:extLst>
          </p:cNvPr>
          <p:cNvSpPr>
            <a:spLocks noGrp="1"/>
          </p:cNvSpPr>
          <p:nvPr/>
        </p:nvSpPr>
        <p:spPr>
          <a:xfrm>
            <a:off x="8048625" y="3638550"/>
            <a:ext cx="3143250" cy="514350"/>
          </a:xfrm>
          <a:prstGeom prst="roundRect">
            <a:avLst>
              <a:gd name="adj" fmla="val 50000"/>
            </a:avLst>
          </a:prstGeom>
          <a:solidFill>
            <a:srgbClr val="8A00FF"/>
          </a:solid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0" name="label-text-6">
            <a:extLst>
              <a:ext uri="{FF2B5EF4-FFF2-40B4-BE49-F238E27FC236}">
                <a16:creationId xmlns:a16="http://schemas.microsoft.com/office/drawing/2014/main" id="{BDC23EC4-0B72-4DD2-B23D-BAA90EA8A984}"/>
              </a:ext>
            </a:extLst>
          </p:cNvPr>
          <p:cNvSpPr>
            <a:spLocks noGrp="1"/>
          </p:cNvSpPr>
          <p:nvPr/>
        </p:nvSpPr>
        <p:spPr>
          <a:xfrm>
            <a:off x="8220075" y="3667125"/>
            <a:ext cx="2800350" cy="457200"/>
          </a:xfrm>
          <a:prstGeom prst="rect">
            <a:avLst/>
          </a:prstGeom>
          <a:noFill/>
          <a:ln w="0">
            <a:noFill/>
            <a:prstDash val="solid"/>
          </a:ln>
        </p:spPr>
        <p:txBody>
          <a:bodyPr anchor="ctr"/>
          <a:lstStyle/>
          <a:p>
            <a:pPr marL="0" marR="0" lvl="0" indent="0" algn="l" defTabSz="914400" eaLnBrk="1" fontAlgn="auto" latinLnBrk="0" hangingPunct="1">
              <a:lnSpc>
                <a:spcPct val="100000"/>
              </a:lnSpc>
              <a:spcBef>
                <a:spcPts val="0"/>
              </a:spcBef>
              <a:spcAft>
                <a:spcPts val="0"/>
              </a:spcAft>
              <a:buClrTx/>
              <a:buSzTx/>
              <a:buFontTx/>
              <a:buNone/>
              <a:tabLst/>
              <a:defRPr sz="1725" b="1">
                <a:solidFill>
                  <a:srgbClr val="FFFFFF"/>
                </a:solidFill>
              </a:defRPr>
            </a:pPr>
            <a:r>
              <a:rPr kumimoji="0" sz="1725" b="1" i="0" u="none" strike="noStrike" kern="1200" cap="none" spc="0" normalizeH="0" baseline="0" noProof="0">
                <a:ln>
                  <a:noFill/>
                </a:ln>
                <a:solidFill>
                  <a:srgbClr val="FFFFFF"/>
                </a:solidFill>
                <a:effectLst/>
                <a:uLnTx/>
                <a:uFillTx/>
                <a:latin typeface="Calibri"/>
                <a:cs typeface="Calibri"/>
              </a:rPr>
              <a:t>↗  Prison Law Booklets</a:t>
            </a:r>
          </a:p>
        </p:txBody>
      </p:sp>
      <p:pic>
        <p:nvPicPr>
          <p:cNvPr id="47" name="Picture 46"/>
          <p:cNvPicPr>
            <a:picLocks noChangeAspect="1"/>
          </p:cNvPicPr>
          <p:nvPr/>
        </p:nvPicPr>
        <p:blipFill>
          <a:blip r:embed="rId8"/>
          <a:stretch/>
        </p:blipFill>
        <p:spPr>
          <a:xfrm>
            <a:off x="8702948" y="4229100"/>
            <a:ext cx="1834604" cy="1847850"/>
          </a:xfrm>
          <a:prstGeom prst="rect">
            <a:avLst/>
          </a:prstGeom>
        </p:spPr>
      </p:pic>
      <p:sp>
        <p:nvSpPr>
          <p:cNvPr id="22" name="website-bg">
            <a:extLst>
              <a:ext uri="{FF2B5EF4-FFF2-40B4-BE49-F238E27FC236}">
                <a16:creationId xmlns:a16="http://schemas.microsoft.com/office/drawing/2014/main" id="{82482FBB-294F-4127-A12C-1884E9425DDF}"/>
              </a:ext>
            </a:extLst>
          </p:cNvPr>
          <p:cNvSpPr>
            <a:spLocks noGrp="1"/>
          </p:cNvSpPr>
          <p:nvPr/>
        </p:nvSpPr>
        <p:spPr>
          <a:xfrm>
            <a:off x="3333750" y="6334125"/>
            <a:ext cx="2476500" cy="342900"/>
          </a:xfrm>
          <a:prstGeom prst="roundRect">
            <a:avLst>
              <a:gd name="adj" fmla="val 50000"/>
            </a:avLst>
          </a:prstGeom>
          <a:solidFill>
            <a:srgbClr val="E3C6F8"/>
          </a:solid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3" name="bio-bg">
            <a:extLst>
              <a:ext uri="{FF2B5EF4-FFF2-40B4-BE49-F238E27FC236}">
                <a16:creationId xmlns:a16="http://schemas.microsoft.com/office/drawing/2014/main" id="{B95846D1-BB5B-43B3-B446-69AC1E28DBB1}"/>
              </a:ext>
            </a:extLst>
          </p:cNvPr>
          <p:cNvSpPr>
            <a:spLocks noGrp="1"/>
          </p:cNvSpPr>
          <p:nvPr/>
        </p:nvSpPr>
        <p:spPr>
          <a:xfrm>
            <a:off x="5962650" y="6334125"/>
            <a:ext cx="2476500" cy="342900"/>
          </a:xfrm>
          <a:prstGeom prst="roundRect">
            <a:avLst>
              <a:gd name="adj" fmla="val 50000"/>
            </a:avLst>
          </a:prstGeom>
          <a:solidFill>
            <a:srgbClr val="E3C6F8"/>
          </a:solidFill>
          <a:ln w="0">
            <a:no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4" name="website">
            <a:extLst>
              <a:ext uri="{FF2B5EF4-FFF2-40B4-BE49-F238E27FC236}">
                <a16:creationId xmlns:a16="http://schemas.microsoft.com/office/drawing/2014/main" id="{D4A8D044-B59C-47CF-9949-780ABA755EBF}"/>
              </a:ext>
            </a:extLst>
          </p:cNvPr>
          <p:cNvSpPr>
            <a:spLocks noGrp="1"/>
          </p:cNvSpPr>
          <p:nvPr/>
        </p:nvSpPr>
        <p:spPr>
          <a:xfrm>
            <a:off x="3476625" y="6372225"/>
            <a:ext cx="2190750" cy="257175"/>
          </a:xfrm>
          <a:prstGeom prst="rect">
            <a:avLst/>
          </a:prstGeom>
          <a:noFill/>
          <a:ln w="0">
            <a:noFill/>
            <a:prstDash val="soli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sz="1125" b="1">
                <a:solidFill>
                  <a:srgbClr val="3B3440"/>
                </a:solidFill>
              </a:defRPr>
            </a:pPr>
            <a:r>
              <a:rPr kumimoji="0" sz="1125" b="1" i="0" u="none" strike="noStrike" kern="1200" cap="none" spc="0" normalizeH="0" baseline="0" noProof="0">
                <a:ln>
                  <a:noFill/>
                </a:ln>
                <a:solidFill>
                  <a:srgbClr val="3B3440"/>
                </a:solidFill>
                <a:effectLst/>
                <a:uLnTx/>
                <a:uFillTx/>
                <a:latin typeface="Calibri"/>
                <a:cs typeface="Calibri"/>
              </a:rPr>
              <a:t>Website  •  senpate.sencanada.ca</a:t>
            </a:r>
          </a:p>
        </p:txBody>
      </p:sp>
      <p:sp>
        <p:nvSpPr>
          <p:cNvPr id="25" name="bio">
            <a:extLst>
              <a:ext uri="{FF2B5EF4-FFF2-40B4-BE49-F238E27FC236}">
                <a16:creationId xmlns:a16="http://schemas.microsoft.com/office/drawing/2014/main" id="{4EE4CDE9-0284-4464-A4E9-DE05627D55E5}"/>
              </a:ext>
            </a:extLst>
          </p:cNvPr>
          <p:cNvSpPr>
            <a:spLocks noGrp="1"/>
          </p:cNvSpPr>
          <p:nvPr/>
        </p:nvSpPr>
        <p:spPr>
          <a:xfrm>
            <a:off x="6096000" y="6372225"/>
            <a:ext cx="2209800" cy="257175"/>
          </a:xfrm>
          <a:prstGeom prst="rect">
            <a:avLst/>
          </a:prstGeom>
          <a:noFill/>
          <a:ln w="0">
            <a:noFill/>
            <a:prstDash val="soli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sz="1125" b="1">
                <a:solidFill>
                  <a:srgbClr val="3B3440"/>
                </a:solidFill>
              </a:defRPr>
            </a:pPr>
            <a:r>
              <a:rPr kumimoji="0" sz="1125" b="1" i="0" u="none" strike="noStrike" kern="1200" cap="none" spc="0" normalizeH="0" baseline="0" noProof="0">
                <a:ln>
                  <a:noFill/>
                </a:ln>
                <a:solidFill>
                  <a:srgbClr val="3B3440"/>
                </a:solidFill>
                <a:effectLst/>
                <a:uLnTx/>
                <a:uFillTx/>
                <a:latin typeface="Calibri"/>
                <a:cs typeface="Calibri"/>
              </a:rPr>
              <a:t>Senate Bio  •  sencanada.ca/senators</a:t>
            </a:r>
          </a:p>
        </p:txBody>
      </p:sp>
    </p:spTree>
    <p:extLst>
      <p:ext uri="{BB962C8B-B14F-4D97-AF65-F5344CB8AC3E}">
        <p14:creationId xmlns:p14="http://schemas.microsoft.com/office/powerpoint/2010/main" val="677344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BB828-0BE4-B948-B58D-351ED7B50145}"/>
              </a:ext>
            </a:extLst>
          </p:cNvPr>
          <p:cNvSpPr>
            <a:spLocks noGrp="1"/>
          </p:cNvSpPr>
          <p:nvPr>
            <p:ph type="ctrTitle"/>
          </p:nvPr>
        </p:nvSpPr>
        <p:spPr>
          <a:xfrm>
            <a:off x="-914400" y="-80950"/>
            <a:ext cx="10332308" cy="3509950"/>
          </a:xfrm>
        </p:spPr>
        <p:txBody>
          <a:bodyPr/>
          <a:lstStyle/>
          <a:p>
            <a:r>
              <a:rPr lang="en-US" dirty="0"/>
              <a:t>Questions?</a:t>
            </a:r>
            <a:br>
              <a:rPr lang="en-US" dirty="0"/>
            </a:br>
            <a:r>
              <a:rPr lang="en-US" dirty="0"/>
              <a:t>Comments?</a:t>
            </a:r>
          </a:p>
        </p:txBody>
      </p:sp>
      <p:sp>
        <p:nvSpPr>
          <p:cNvPr id="3" name="TextBox 2">
            <a:extLst>
              <a:ext uri="{FF2B5EF4-FFF2-40B4-BE49-F238E27FC236}">
                <a16:creationId xmlns:a16="http://schemas.microsoft.com/office/drawing/2014/main" id="{7054B47E-1E79-284F-89FB-4A9B3B1140B9}"/>
              </a:ext>
            </a:extLst>
          </p:cNvPr>
          <p:cNvSpPr txBox="1"/>
          <p:nvPr/>
        </p:nvSpPr>
        <p:spPr>
          <a:xfrm>
            <a:off x="954739" y="4747318"/>
            <a:ext cx="4126831" cy="1271374"/>
          </a:xfrm>
          <a:prstGeom prst="rect">
            <a:avLst/>
          </a:prstGeom>
          <a:noFill/>
        </p:spPr>
        <p:txBody>
          <a:bodyPr wrap="square" rtlCol="0">
            <a:spAutoFit/>
          </a:bodyPr>
          <a:lstStyle/>
          <a:p>
            <a:pPr>
              <a:lnSpc>
                <a:spcPct val="90000"/>
              </a:lnSpc>
              <a:spcBef>
                <a:spcPts val="1000"/>
              </a:spcBef>
            </a:pPr>
            <a:r>
              <a:rPr lang="en-US" sz="2200" dirty="0">
                <a:solidFill>
                  <a:srgbClr val="0563C1"/>
                </a:solidFill>
                <a:latin typeface="Nunito Sans" pitchFamily="2" charset="77"/>
                <a:hlinkClick r:id="rId3">
                  <a:extLst>
                    <a:ext uri="{A12FA001-AC4F-418D-AE19-62706E023703}">
                      <ahyp:hlinkClr xmlns:ahyp="http://schemas.microsoft.com/office/drawing/2018/hyperlinkcolor" val="tx"/>
                    </a:ext>
                  </a:extLst>
                </a:hlinkClick>
              </a:rPr>
              <a:t>melanie.doucet@gmail.com</a:t>
            </a:r>
            <a:r>
              <a:rPr lang="en-US" sz="2200" dirty="0">
                <a:solidFill>
                  <a:schemeClr val="accent5">
                    <a:lumMod val="50000"/>
                  </a:schemeClr>
                </a:solidFill>
                <a:latin typeface="Nunito Sans" pitchFamily="2" charset="77"/>
              </a:rPr>
              <a:t>  </a:t>
            </a:r>
          </a:p>
          <a:p>
            <a:pPr>
              <a:lnSpc>
                <a:spcPct val="90000"/>
              </a:lnSpc>
              <a:spcBef>
                <a:spcPts val="1000"/>
              </a:spcBef>
            </a:pPr>
            <a:endParaRPr lang="en-US" sz="2200" dirty="0">
              <a:solidFill>
                <a:schemeClr val="accent5">
                  <a:lumMod val="50000"/>
                </a:schemeClr>
              </a:solidFill>
              <a:latin typeface="Nunito Sans" pitchFamily="2" charset="77"/>
            </a:endParaRPr>
          </a:p>
          <a:p>
            <a:pPr>
              <a:lnSpc>
                <a:spcPct val="90000"/>
              </a:lnSpc>
              <a:spcBef>
                <a:spcPts val="1000"/>
              </a:spcBef>
            </a:pPr>
            <a:endParaRPr lang="en-US" sz="2200" dirty="0">
              <a:latin typeface="Nunito Sans" pitchFamily="2" charset="77"/>
            </a:endParaRPr>
          </a:p>
        </p:txBody>
      </p:sp>
      <p:sp>
        <p:nvSpPr>
          <p:cNvPr id="4" name="TextBox 3">
            <a:extLst>
              <a:ext uri="{FF2B5EF4-FFF2-40B4-BE49-F238E27FC236}">
                <a16:creationId xmlns:a16="http://schemas.microsoft.com/office/drawing/2014/main" id="{5B9E4A98-D677-46A9-1096-B79BEEA27FA0}"/>
              </a:ext>
            </a:extLst>
          </p:cNvPr>
          <p:cNvSpPr txBox="1"/>
          <p:nvPr/>
        </p:nvSpPr>
        <p:spPr>
          <a:xfrm>
            <a:off x="954739" y="3534161"/>
            <a:ext cx="3347358" cy="1107996"/>
          </a:xfrm>
          <a:prstGeom prst="rect">
            <a:avLst/>
          </a:prstGeom>
          <a:noFill/>
        </p:spPr>
        <p:txBody>
          <a:bodyPr wrap="square" rtlCol="0">
            <a:spAutoFit/>
          </a:bodyPr>
          <a:lstStyle/>
          <a:p>
            <a:r>
              <a:rPr lang="en-US" sz="2200" b="1" dirty="0">
                <a:latin typeface="Nunito Sans" pitchFamily="2" charset="77"/>
              </a:rPr>
              <a:t>Dr. Melanie Doucet</a:t>
            </a:r>
          </a:p>
          <a:p>
            <a:r>
              <a:rPr lang="en-US" sz="2200" b="1" dirty="0">
                <a:latin typeface="Nunito Sans" pitchFamily="2" charset="77"/>
              </a:rPr>
              <a:t>Executive Director &amp; Project Lead</a:t>
            </a:r>
          </a:p>
        </p:txBody>
      </p:sp>
    </p:spTree>
    <p:extLst>
      <p:ext uri="{BB962C8B-B14F-4D97-AF65-F5344CB8AC3E}">
        <p14:creationId xmlns:p14="http://schemas.microsoft.com/office/powerpoint/2010/main" val="3837302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11B2C-7717-469E-14ED-699BCA0A3718}"/>
              </a:ext>
            </a:extLst>
          </p:cNvPr>
          <p:cNvSpPr>
            <a:spLocks noGrp="1"/>
          </p:cNvSpPr>
          <p:nvPr>
            <p:ph type="ctrTitle"/>
          </p:nvPr>
        </p:nvSpPr>
        <p:spPr/>
        <p:txBody>
          <a:bodyPr/>
          <a:lstStyle/>
          <a:p>
            <a:r>
              <a:rPr lang="en-US" dirty="0"/>
              <a:t>Small group discussion</a:t>
            </a:r>
          </a:p>
        </p:txBody>
      </p:sp>
    </p:spTree>
    <p:extLst>
      <p:ext uri="{BB962C8B-B14F-4D97-AF65-F5344CB8AC3E}">
        <p14:creationId xmlns:p14="http://schemas.microsoft.com/office/powerpoint/2010/main" val="3109583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ACFD0C-6813-010B-60E8-5DC0E484DD1A}"/>
              </a:ext>
            </a:extLst>
          </p:cNvPr>
          <p:cNvSpPr>
            <a:spLocks noGrp="1"/>
          </p:cNvSpPr>
          <p:nvPr>
            <p:ph sz="half" idx="1"/>
          </p:nvPr>
        </p:nvSpPr>
        <p:spPr>
          <a:xfrm>
            <a:off x="838200" y="571500"/>
            <a:ext cx="5055973" cy="5921374"/>
          </a:xfrm>
        </p:spPr>
        <p:txBody>
          <a:bodyPr>
            <a:normAutofit lnSpcReduction="10000"/>
          </a:bodyPr>
          <a:lstStyle/>
          <a:p>
            <a:pPr lvl="0"/>
            <a:endParaRPr lang="en-CA" dirty="0"/>
          </a:p>
          <a:p>
            <a:pPr lvl="0"/>
            <a:r>
              <a:rPr lang="en-CA" sz="2600" b="1" dirty="0"/>
              <a:t>1. What element of your system—or what structural barrier—most needs to change to ensure continuity of support throughout emerging adulthood?</a:t>
            </a:r>
          </a:p>
          <a:p>
            <a:pPr lvl="0"/>
            <a:endParaRPr lang="en-CA" sz="2600" b="1" dirty="0"/>
          </a:p>
          <a:p>
            <a:pPr lvl="0"/>
            <a:r>
              <a:rPr lang="en-CA" sz="2600" b="1" dirty="0"/>
              <a:t>2. What is one promising policy or practice from your jurisdiction that advances one or more of the </a:t>
            </a:r>
            <a:r>
              <a:rPr lang="en-CA" sz="2600" b="1" i="1" dirty="0"/>
              <a:t>Equitable Standards </a:t>
            </a:r>
            <a:r>
              <a:rPr lang="en-CA" sz="2600" b="1" dirty="0"/>
              <a:t>pillars and that others could learn from? What conditions, partnerships or advocacy made it possible?</a:t>
            </a:r>
          </a:p>
          <a:p>
            <a:endParaRPr lang="en-US" dirty="0"/>
          </a:p>
        </p:txBody>
      </p:sp>
    </p:spTree>
    <p:extLst>
      <p:ext uri="{BB962C8B-B14F-4D97-AF65-F5344CB8AC3E}">
        <p14:creationId xmlns:p14="http://schemas.microsoft.com/office/powerpoint/2010/main" val="1185200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63D1E3"/>
        </a:solidFill>
        <a:effectLst/>
      </p:bgPr>
    </p:bg>
    <p:spTree>
      <p:nvGrpSpPr>
        <p:cNvPr id="1" name="">
          <a:extLst>
            <a:ext uri="{FF2B5EF4-FFF2-40B4-BE49-F238E27FC236}">
              <a16:creationId xmlns:a16="http://schemas.microsoft.com/office/drawing/2014/main" id="{55C8E8C4-9D9A-6890-34AA-128072BC16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C47461-001C-D5D8-994F-7F7963F97938}"/>
              </a:ext>
            </a:extLst>
          </p:cNvPr>
          <p:cNvSpPr>
            <a:spLocks noGrp="1"/>
          </p:cNvSpPr>
          <p:nvPr>
            <p:ph type="ctrTitle"/>
          </p:nvPr>
        </p:nvSpPr>
        <p:spPr/>
        <p:txBody>
          <a:bodyPr>
            <a:normAutofit fontScale="90000"/>
          </a:bodyPr>
          <a:lstStyle/>
          <a:p>
            <a:r>
              <a:rPr lang="en-US" dirty="0"/>
              <a:t>Report back: </a:t>
            </a:r>
            <a:br>
              <a:rPr lang="en-US" dirty="0"/>
            </a:br>
            <a:br>
              <a:rPr lang="en-US" dirty="0"/>
            </a:br>
            <a:r>
              <a:rPr lang="en-US" dirty="0"/>
              <a:t>One shared structural challenge</a:t>
            </a:r>
            <a:br>
              <a:rPr lang="en-US" dirty="0"/>
            </a:br>
            <a:br>
              <a:rPr lang="en-US" dirty="0"/>
            </a:br>
            <a:r>
              <a:rPr lang="en-US" dirty="0"/>
              <a:t>One transferable policy or practice</a:t>
            </a:r>
          </a:p>
        </p:txBody>
      </p:sp>
    </p:spTree>
    <p:extLst>
      <p:ext uri="{BB962C8B-B14F-4D97-AF65-F5344CB8AC3E}">
        <p14:creationId xmlns:p14="http://schemas.microsoft.com/office/powerpoint/2010/main" val="464371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53AD8-1209-AF9C-7833-669745004AAF}"/>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BC9B1C51-5123-8AF2-B1B9-CA01B6C67134}"/>
              </a:ext>
            </a:extLst>
          </p:cNvPr>
          <p:cNvSpPr>
            <a:spLocks noGrp="1"/>
          </p:cNvSpPr>
          <p:nvPr>
            <p:ph idx="1"/>
          </p:nvPr>
        </p:nvSpPr>
        <p:spPr>
          <a:xfrm>
            <a:off x="838200" y="1690688"/>
            <a:ext cx="10515600" cy="5002212"/>
          </a:xfrm>
        </p:spPr>
        <p:txBody>
          <a:bodyPr>
            <a:normAutofit fontScale="62500" lnSpcReduction="20000"/>
          </a:bodyPr>
          <a:lstStyle/>
          <a:p>
            <a:pPr marL="0" indent="0">
              <a:buNone/>
            </a:pPr>
            <a:r>
              <a:rPr lang="en-US" dirty="0"/>
              <a:t>(1) Statistics Canada. (2016</a:t>
            </a:r>
            <a:r>
              <a:rPr lang="en-US" dirty="0">
                <a:hlinkClick r:id="rId3"/>
              </a:rPr>
              <a:t>). </a:t>
            </a:r>
            <a:r>
              <a:rPr lang="en-US" i="1" dirty="0">
                <a:hlinkClick r:id="rId3"/>
              </a:rPr>
              <a:t>Census in brief: Young adults living with their parents in Canada in 2016</a:t>
            </a:r>
            <a:r>
              <a:rPr lang="en-US" dirty="0"/>
              <a:t> [Catalogue: 90-200-X]. </a:t>
            </a:r>
            <a:endParaRPr lang="en-CA" dirty="0">
              <a:effectLst/>
              <a:latin typeface="Century Gothic" panose="020B0502020202020204" pitchFamily="34" charset="0"/>
            </a:endParaRPr>
          </a:p>
          <a:p>
            <a:pPr marL="0" indent="0">
              <a:buNone/>
            </a:pPr>
            <a:r>
              <a:rPr lang="en-US" dirty="0"/>
              <a:t>(2) </a:t>
            </a:r>
            <a:r>
              <a:rPr lang="en-CA" sz="2800" dirty="0">
                <a:solidFill>
                  <a:srgbClr val="000000"/>
                </a:solidFill>
                <a:effectLst/>
                <a:latin typeface="Century Gothic" panose="020B0502020202020204" pitchFamily="34" charset="0"/>
                <a:ea typeface="Times New Roman" panose="02020603050405020304" pitchFamily="18" charset="0"/>
              </a:rPr>
              <a:t>Doucet, M., Al-</a:t>
            </a:r>
            <a:r>
              <a:rPr lang="en-CA" sz="2800" dirty="0" err="1">
                <a:solidFill>
                  <a:srgbClr val="000000"/>
                </a:solidFill>
                <a:effectLst/>
                <a:latin typeface="Century Gothic" panose="020B0502020202020204" pitchFamily="34" charset="0"/>
                <a:ea typeface="Times New Roman" panose="02020603050405020304" pitchFamily="18" charset="0"/>
              </a:rPr>
              <a:t>aibi</a:t>
            </a:r>
            <a:r>
              <a:rPr lang="en-CA" sz="2800" dirty="0">
                <a:solidFill>
                  <a:srgbClr val="000000"/>
                </a:solidFill>
                <a:effectLst/>
                <a:latin typeface="Century Gothic" panose="020B0502020202020204" pitchFamily="34" charset="0"/>
                <a:ea typeface="Times New Roman" panose="02020603050405020304" pitchFamily="18" charset="0"/>
              </a:rPr>
              <a:t>, T., </a:t>
            </a:r>
            <a:r>
              <a:rPr lang="en-CA" sz="2800" dirty="0" err="1">
                <a:solidFill>
                  <a:srgbClr val="000000"/>
                </a:solidFill>
                <a:effectLst/>
                <a:latin typeface="Century Gothic" panose="020B0502020202020204" pitchFamily="34" charset="0"/>
                <a:ea typeface="Times New Roman" panose="02020603050405020304" pitchFamily="18" charset="0"/>
              </a:rPr>
              <a:t>Dzhenganin</a:t>
            </a:r>
            <a:r>
              <a:rPr lang="en-CA" sz="2800" dirty="0">
                <a:solidFill>
                  <a:srgbClr val="000000"/>
                </a:solidFill>
                <a:effectLst/>
                <a:latin typeface="Century Gothic" panose="020B0502020202020204" pitchFamily="34" charset="0"/>
                <a:ea typeface="Times New Roman" panose="02020603050405020304" pitchFamily="18" charset="0"/>
              </a:rPr>
              <a:t>, M., Emmanuel, K., Jules, R., Merrill-Parkin, R., Pratt, H., Read, J., &amp; </a:t>
            </a:r>
            <a:r>
              <a:rPr lang="en-CA" sz="2800" dirty="0" err="1">
                <a:solidFill>
                  <a:srgbClr val="000000"/>
                </a:solidFill>
                <a:effectLst/>
                <a:latin typeface="Century Gothic" panose="020B0502020202020204" pitchFamily="34" charset="0"/>
                <a:ea typeface="Times New Roman" panose="02020603050405020304" pitchFamily="18" charset="0"/>
              </a:rPr>
              <a:t>Vanderwal</a:t>
            </a:r>
            <a:r>
              <a:rPr lang="en-CA" sz="2800" dirty="0">
                <a:solidFill>
                  <a:srgbClr val="000000"/>
                </a:solidFill>
                <a:effectLst/>
                <a:latin typeface="Century Gothic" panose="020B0502020202020204" pitchFamily="34" charset="0"/>
                <a:ea typeface="Times New Roman" panose="02020603050405020304" pitchFamily="18" charset="0"/>
              </a:rPr>
              <a:t>, S. (2018). </a:t>
            </a:r>
            <a:r>
              <a:rPr lang="en-CA" sz="2800" i="1" u="sng" dirty="0">
                <a:solidFill>
                  <a:srgbClr val="000000"/>
                </a:solidFill>
                <a:effectLst/>
                <a:latin typeface="Century Gothic" panose="020B0502020202020204" pitchFamily="34" charset="0"/>
                <a:ea typeface="Times New Roman" panose="02020603050405020304" pitchFamily="18" charset="0"/>
                <a:hlinkClick r:id="rId4"/>
              </a:rPr>
              <a:t>Relationships Matter for Youth 'Aging Out' of Care Research Report</a:t>
            </a:r>
            <a:r>
              <a:rPr lang="en-CA" sz="2800" i="1" dirty="0">
                <a:solidFill>
                  <a:srgbClr val="000000"/>
                </a:solidFill>
                <a:effectLst/>
                <a:latin typeface="Century Gothic" panose="020B0502020202020204" pitchFamily="34" charset="0"/>
                <a:ea typeface="Times New Roman" panose="02020603050405020304" pitchFamily="18" charset="0"/>
              </a:rPr>
              <a:t>.</a:t>
            </a:r>
            <a:r>
              <a:rPr lang="en-CA" sz="2800" dirty="0">
                <a:solidFill>
                  <a:srgbClr val="000000"/>
                </a:solidFill>
                <a:effectLst/>
                <a:latin typeface="Century Gothic" panose="020B0502020202020204" pitchFamily="34" charset="0"/>
                <a:ea typeface="Times New Roman" panose="02020603050405020304" pitchFamily="18" charset="0"/>
              </a:rPr>
              <a:t> Victoria, BC: BC Representative for Children and Youth. </a:t>
            </a:r>
          </a:p>
          <a:p>
            <a:pPr marL="0" indent="0">
              <a:buNone/>
            </a:pPr>
            <a:r>
              <a:rPr lang="en-US" dirty="0"/>
              <a:t>(3) </a:t>
            </a:r>
            <a:r>
              <a:rPr lang="en-US" dirty="0" err="1"/>
              <a:t>Gaetz</a:t>
            </a:r>
            <a:r>
              <a:rPr lang="en-US" dirty="0"/>
              <a:t>, S., O’Grady, B., Kidd, S., &amp; Schwan, K. (2016). </a:t>
            </a:r>
            <a:r>
              <a:rPr lang="en-US" i="1" dirty="0"/>
              <a:t>Without a Home: The National Youth Homelessness Survey.</a:t>
            </a:r>
            <a:r>
              <a:rPr lang="en-US" dirty="0"/>
              <a:t> Toronto: Canadian Observatory on Homelessness Press. </a:t>
            </a:r>
          </a:p>
          <a:p>
            <a:pPr marL="0" indent="0">
              <a:buNone/>
            </a:pPr>
            <a:r>
              <a:rPr lang="en-US" dirty="0" err="1"/>
              <a:t>Bonakdar</a:t>
            </a:r>
            <a:r>
              <a:rPr lang="en-US" dirty="0"/>
              <a:t>, A., </a:t>
            </a:r>
            <a:r>
              <a:rPr lang="en-US" dirty="0" err="1"/>
              <a:t>Gaetz</a:t>
            </a:r>
            <a:r>
              <a:rPr lang="en-US" dirty="0"/>
              <a:t>, S., </a:t>
            </a:r>
            <a:r>
              <a:rPr lang="en-US" dirty="0" err="1"/>
              <a:t>Banchani</a:t>
            </a:r>
            <a:r>
              <a:rPr lang="en-US" dirty="0"/>
              <a:t>, E., Schwan, K., Kidd, S.A., &amp; O’Grady, B. (2023). Child protection services and youth experiencing homelessness: Findings of the 2019 national youth homelessness survey in Canada. </a:t>
            </a:r>
            <a:r>
              <a:rPr lang="en-US" i="1" dirty="0"/>
              <a:t>Children and Youth Services Review, 153</a:t>
            </a:r>
            <a:r>
              <a:rPr lang="en-US" dirty="0"/>
              <a:t>, 107088. https://</a:t>
            </a:r>
            <a:r>
              <a:rPr lang="en-US" dirty="0" err="1"/>
              <a:t>doi.org</a:t>
            </a:r>
            <a:r>
              <a:rPr lang="en-US" dirty="0"/>
              <a:t>/10.1016/j. childyouth.2023.107088 </a:t>
            </a:r>
          </a:p>
          <a:p>
            <a:pPr marL="0" indent="0">
              <a:buNone/>
            </a:pPr>
            <a:r>
              <a:rPr lang="en-US" dirty="0"/>
              <a:t>(4)</a:t>
            </a:r>
            <a:r>
              <a:rPr lang="en-US" i="1" dirty="0"/>
              <a:t> </a:t>
            </a:r>
            <a:r>
              <a:rPr lang="en-US" dirty="0"/>
              <a:t>Goyette, M., Blanchet, A., </a:t>
            </a:r>
            <a:r>
              <a:rPr lang="en-US" dirty="0" err="1"/>
              <a:t>Bellot</a:t>
            </a:r>
            <a:r>
              <a:rPr lang="en-US" dirty="0"/>
              <a:t>, C., Boisvert-</a:t>
            </a:r>
            <a:r>
              <a:rPr lang="en-US" dirty="0" err="1"/>
              <a:t>Viens</a:t>
            </a:r>
            <a:r>
              <a:rPr lang="en-US" dirty="0"/>
              <a:t>, J., &amp; Fontaine, A. (2022). </a:t>
            </a:r>
            <a:r>
              <a:rPr lang="en-US" i="1" dirty="0"/>
              <a:t>Homelessness, judicialization and marginalization of ex-placed youth in Quebec</a:t>
            </a:r>
            <a:r>
              <a:rPr lang="en-US" dirty="0"/>
              <a:t>. </a:t>
            </a:r>
            <a:r>
              <a:rPr lang="en-US" dirty="0" err="1"/>
              <a:t>Chaire</a:t>
            </a:r>
            <a:r>
              <a:rPr lang="en-US" dirty="0"/>
              <a:t> de recherche sur </a:t>
            </a:r>
            <a:r>
              <a:rPr lang="en-US" dirty="0" err="1"/>
              <a:t>l’évaluation</a:t>
            </a:r>
            <a:r>
              <a:rPr lang="en-US" dirty="0"/>
              <a:t> des actions </a:t>
            </a:r>
            <a:r>
              <a:rPr lang="en-US" dirty="0" err="1"/>
              <a:t>publiques</a:t>
            </a:r>
            <a:r>
              <a:rPr lang="en-US" dirty="0"/>
              <a:t> à </a:t>
            </a:r>
            <a:r>
              <a:rPr lang="en-US" dirty="0" err="1"/>
              <a:t>l’égard</a:t>
            </a:r>
            <a:r>
              <a:rPr lang="en-US" dirty="0"/>
              <a:t> des </a:t>
            </a:r>
            <a:r>
              <a:rPr lang="en-US" dirty="0" err="1"/>
              <a:t>jeunes</a:t>
            </a:r>
            <a:r>
              <a:rPr lang="en-US" dirty="0"/>
              <a:t> et des populations </a:t>
            </a:r>
            <a:r>
              <a:rPr lang="en-US" dirty="0" err="1"/>
              <a:t>vulnérables</a:t>
            </a:r>
            <a:r>
              <a:rPr lang="en-US" dirty="0"/>
              <a:t> (CREVAJ). </a:t>
            </a:r>
            <a:endParaRPr lang="en-US" i="1" dirty="0"/>
          </a:p>
          <a:p>
            <a:pPr marL="0" indent="0">
              <a:buNone/>
            </a:pPr>
            <a:r>
              <a:rPr lang="en-CA" sz="2700" dirty="0">
                <a:latin typeface="Century Gothic" panose="020B0502020202020204" pitchFamily="34" charset="0"/>
              </a:rPr>
              <a:t>(5)</a:t>
            </a:r>
            <a:r>
              <a:rPr lang="en-US" sz="2700" dirty="0"/>
              <a:t> Rutman, D., </a:t>
            </a:r>
            <a:r>
              <a:rPr lang="en-US" sz="2700" dirty="0" err="1"/>
              <a:t>Hubberstey</a:t>
            </a:r>
            <a:r>
              <a:rPr lang="en-US" sz="2700" dirty="0"/>
              <a:t>, C., </a:t>
            </a:r>
            <a:r>
              <a:rPr lang="en-US" sz="2700" dirty="0" err="1"/>
              <a:t>Feduniw</a:t>
            </a:r>
            <a:r>
              <a:rPr lang="en-US" sz="2700" dirty="0"/>
              <a:t>, A., &amp; Brown, E. (2007). </a:t>
            </a:r>
            <a:r>
              <a:rPr lang="en-US" sz="2700" i="1" dirty="0"/>
              <a:t>When youth age out of care – where to from there? Final report based on a three-year longitudinal study</a:t>
            </a:r>
            <a:r>
              <a:rPr lang="en-US" sz="2700" dirty="0"/>
              <a:t>. Victoria, BC: University of Victoria.</a:t>
            </a:r>
            <a:endParaRPr lang="en-CA" sz="2700" dirty="0">
              <a:solidFill>
                <a:srgbClr val="000000"/>
              </a:solidFill>
              <a:effectLst/>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1536308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53AD8-1209-AF9C-7833-669745004AAF}"/>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BC9B1C51-5123-8AF2-B1B9-CA01B6C67134}"/>
              </a:ext>
            </a:extLst>
          </p:cNvPr>
          <p:cNvSpPr>
            <a:spLocks noGrp="1"/>
          </p:cNvSpPr>
          <p:nvPr>
            <p:ph idx="1"/>
          </p:nvPr>
        </p:nvSpPr>
        <p:spPr>
          <a:xfrm>
            <a:off x="838200" y="1690688"/>
            <a:ext cx="10515600" cy="5167312"/>
          </a:xfrm>
        </p:spPr>
        <p:txBody>
          <a:bodyPr>
            <a:normAutofit fontScale="92500" lnSpcReduction="20000"/>
          </a:bodyPr>
          <a:lstStyle/>
          <a:p>
            <a:pPr marL="152400" indent="0">
              <a:buNone/>
            </a:pPr>
            <a:r>
              <a:rPr lang="en-CA" sz="1900" dirty="0">
                <a:solidFill>
                  <a:srgbClr val="000000"/>
                </a:solidFill>
                <a:latin typeface="Century Gothic" panose="020B0502020202020204" pitchFamily="34" charset="0"/>
                <a:ea typeface="Times New Roman" panose="02020603050405020304" pitchFamily="18" charset="0"/>
              </a:rPr>
              <a:t>(6)</a:t>
            </a:r>
            <a:r>
              <a:rPr lang="en-CA" sz="1900" dirty="0"/>
              <a:t> </a:t>
            </a:r>
            <a:r>
              <a:rPr lang="en-US" sz="1900" dirty="0"/>
              <a:t>Beaupré, J. &amp; Flynn. R.J. (2014). </a:t>
            </a:r>
            <a:r>
              <a:rPr lang="en-US" sz="1900" i="1" dirty="0"/>
              <a:t>Eastern Ontario Longitudinal Study of Crown Ward Transitions, Year 1 Report (2012-2013): Young People’s Status at the Point of Transition</a:t>
            </a:r>
            <a:r>
              <a:rPr lang="en-US" sz="1900" dirty="0"/>
              <a:t>. Ottawa, ON: Centre for Research on Educational and Community Services, University of Ottawa. </a:t>
            </a:r>
          </a:p>
          <a:p>
            <a:pPr marL="152400" indent="0">
              <a:buNone/>
            </a:pPr>
            <a:r>
              <a:rPr lang="en-US" sz="1900" dirty="0"/>
              <a:t>Ontario Association of Children’s Aid Societies (OACAS, 2011). </a:t>
            </a:r>
            <a:r>
              <a:rPr lang="en-US" sz="1900" i="1" dirty="0"/>
              <a:t>Children’s well-being: The Ontarian perspective</a:t>
            </a:r>
            <a:r>
              <a:rPr lang="en-US" sz="1900" dirty="0"/>
              <a:t>. Child welfare report 2011. Toronto: OACAS. </a:t>
            </a:r>
          </a:p>
          <a:p>
            <a:pPr marL="152400" indent="0">
              <a:buNone/>
            </a:pPr>
            <a:r>
              <a:rPr lang="en-CA" sz="1900" dirty="0">
                <a:latin typeface="Century Gothic" panose="020B0502020202020204" pitchFamily="34" charset="0"/>
              </a:rPr>
              <a:t>(7) </a:t>
            </a:r>
            <a:r>
              <a:rPr lang="en-US" sz="1900" dirty="0"/>
              <a:t>Beaupré, J. &amp; Flynn. R.J. (2014). </a:t>
            </a:r>
            <a:r>
              <a:rPr lang="en-US" sz="1900" i="1" dirty="0"/>
              <a:t>Eastern Ontario Longitudinal Study of Crown Ward Transitions, Year 1 Report (2012-2013): Young People’s Status at the Point of Transition</a:t>
            </a:r>
            <a:r>
              <a:rPr lang="en-US" sz="1900" dirty="0"/>
              <a:t>. Ottawa, ON: Centre for Research on Educational and Community Services, University of Ottawa. </a:t>
            </a:r>
          </a:p>
          <a:p>
            <a:pPr marL="152400" indent="0">
              <a:buNone/>
            </a:pPr>
            <a:r>
              <a:rPr lang="en-US" sz="1900" dirty="0"/>
              <a:t>Tessier, N.G., Flynn, R.J., &amp; Beaupré, J. (2014). </a:t>
            </a:r>
            <a:r>
              <a:rPr lang="en-US" sz="1900" i="1" dirty="0"/>
              <a:t>A pilot 12-month follow-up study of Crown Ward transitions: Comparison with young people in the general population</a:t>
            </a:r>
            <a:r>
              <a:rPr lang="en-US" sz="1900" dirty="0"/>
              <a:t>. Unpublished manuscript. University of Ottawa. </a:t>
            </a:r>
          </a:p>
          <a:p>
            <a:pPr marL="152400" indent="0">
              <a:buNone/>
            </a:pPr>
            <a:r>
              <a:rPr lang="en-US" sz="1900" dirty="0"/>
              <a:t>(8) </a:t>
            </a:r>
            <a:r>
              <a:rPr lang="en-US" sz="1900" dirty="0" err="1"/>
              <a:t>Bonakdar</a:t>
            </a:r>
            <a:r>
              <a:rPr lang="en-US" sz="1900" dirty="0"/>
              <a:t>, A., </a:t>
            </a:r>
            <a:r>
              <a:rPr lang="en-US" sz="1900" dirty="0" err="1"/>
              <a:t>Gaetz</a:t>
            </a:r>
            <a:r>
              <a:rPr lang="en-US" sz="1900" dirty="0"/>
              <a:t>, S., </a:t>
            </a:r>
            <a:r>
              <a:rPr lang="en-US" sz="1900" dirty="0" err="1"/>
              <a:t>Banchani</a:t>
            </a:r>
            <a:r>
              <a:rPr lang="en-US" sz="1900" dirty="0"/>
              <a:t>, E., Schwan, K., Kidd, S.A., &amp; O’Grady, B. (2023). Child protection services and youth experiencing homelessness: Findings of the 2019 national youth homelessness survey in Canada. </a:t>
            </a:r>
            <a:r>
              <a:rPr lang="en-US" sz="1900" i="1" dirty="0"/>
              <a:t>Children and Youth Services Review, 153</a:t>
            </a:r>
            <a:r>
              <a:rPr lang="en-US" sz="1900" dirty="0"/>
              <a:t>, 107088. https://</a:t>
            </a:r>
            <a:r>
              <a:rPr lang="en-US" sz="1900" dirty="0" err="1"/>
              <a:t>doi.org</a:t>
            </a:r>
            <a:r>
              <a:rPr lang="en-US" sz="1900" dirty="0"/>
              <a:t>/10.1016/j. childyouth.2023.107088 </a:t>
            </a:r>
          </a:p>
          <a:p>
            <a:pPr marL="152400" indent="0">
              <a:buNone/>
            </a:pPr>
            <a:r>
              <a:rPr lang="en-US" sz="1900" dirty="0"/>
              <a:t>(9) </a:t>
            </a:r>
            <a:r>
              <a:rPr lang="en-US" sz="1900" dirty="0" err="1"/>
              <a:t>Hyslop</a:t>
            </a:r>
            <a:r>
              <a:rPr lang="en-US" sz="1900" dirty="0"/>
              <a:t>, K. (2017). </a:t>
            </a:r>
            <a:r>
              <a:rPr lang="en-US" sz="1900" i="1" dirty="0"/>
              <a:t>Ministry Says Supports ‘Available’ to Youth Exiting Province’s Care. How Available? </a:t>
            </a:r>
            <a:r>
              <a:rPr lang="en-US" sz="1900" dirty="0"/>
              <a:t>Vancouver, BC: The Tyee. </a:t>
            </a:r>
          </a:p>
          <a:p>
            <a:pPr marL="152400" indent="0">
              <a:buNone/>
            </a:pPr>
            <a:endParaRPr lang="en-US" sz="1000" dirty="0"/>
          </a:p>
          <a:p>
            <a:pPr marL="152400" indent="0">
              <a:buNone/>
            </a:pPr>
            <a:endParaRPr lang="en-US" sz="1000" dirty="0"/>
          </a:p>
          <a:p>
            <a:pPr marL="152400" indent="0">
              <a:buNone/>
            </a:pPr>
            <a:endParaRPr lang="en-US" sz="1600" dirty="0"/>
          </a:p>
          <a:p>
            <a:pPr marL="0" indent="0">
              <a:buNone/>
            </a:pPr>
            <a:endParaRPr lang="en-CA" sz="2900" dirty="0">
              <a:latin typeface="Century Gothic" panose="020B0502020202020204" pitchFamily="34" charset="0"/>
            </a:endParaRPr>
          </a:p>
        </p:txBody>
      </p:sp>
    </p:spTree>
    <p:extLst>
      <p:ext uri="{BB962C8B-B14F-4D97-AF65-F5344CB8AC3E}">
        <p14:creationId xmlns:p14="http://schemas.microsoft.com/office/powerpoint/2010/main" val="374344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Senator_Pate_Rise_Up_Forum_shortened.mp4">
            <a:hlinkClick r:id="" action="ppaction://media"/>
            <a:extLst>
              <a:ext uri="{FF2B5EF4-FFF2-40B4-BE49-F238E27FC236}">
                <a16:creationId xmlns:a16="http://schemas.microsoft.com/office/drawing/2014/main" id="{5C6B57BC-2F93-2855-C50B-18A51D0DACF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47215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7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53AD8-1209-AF9C-7833-669745004AAF}"/>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BC9B1C51-5123-8AF2-B1B9-CA01B6C67134}"/>
              </a:ext>
            </a:extLst>
          </p:cNvPr>
          <p:cNvSpPr>
            <a:spLocks noGrp="1"/>
          </p:cNvSpPr>
          <p:nvPr>
            <p:ph idx="1"/>
          </p:nvPr>
        </p:nvSpPr>
        <p:spPr>
          <a:xfrm>
            <a:off x="838200" y="1690688"/>
            <a:ext cx="10515600" cy="5167312"/>
          </a:xfrm>
        </p:spPr>
        <p:txBody>
          <a:bodyPr>
            <a:normAutofit/>
          </a:bodyPr>
          <a:lstStyle/>
          <a:p>
            <a:pPr marL="0" indent="0">
              <a:buNone/>
            </a:pPr>
            <a:r>
              <a:rPr lang="en-CA" sz="1900" dirty="0">
                <a:solidFill>
                  <a:srgbClr val="000000"/>
                </a:solidFill>
                <a:latin typeface="Century Gothic" panose="020B0502020202020204" pitchFamily="34" charset="0"/>
                <a:ea typeface="Times New Roman" panose="02020603050405020304" pitchFamily="18" charset="0"/>
              </a:rPr>
              <a:t>(</a:t>
            </a:r>
            <a:r>
              <a:rPr lang="en-US" sz="2000" dirty="0">
                <a:solidFill>
                  <a:srgbClr val="000000"/>
                </a:solidFill>
                <a:latin typeface="Century Gothic" panose="020B0502020202020204" pitchFamily="34" charset="0"/>
                <a:ea typeface="Times New Roman" panose="02020603050405020304" pitchFamily="18" charset="0"/>
              </a:rPr>
              <a:t>10</a:t>
            </a:r>
            <a:r>
              <a:rPr lang="en-US" sz="2000" dirty="0"/>
              <a:t>) BC Representative for Children &amp; Youth (2009, February 23). </a:t>
            </a:r>
            <a:r>
              <a:rPr lang="en-US" sz="2000" i="1" dirty="0">
                <a:hlinkClick r:id="rId3"/>
              </a:rPr>
              <a:t>Kids, Crime and Care. Health &amp; Well-Being of Children in Care</a:t>
            </a:r>
            <a:r>
              <a:rPr lang="en-US" sz="2000" dirty="0"/>
              <a:t>: Youth Justice Experiences &amp; Outcomes. </a:t>
            </a:r>
          </a:p>
          <a:p>
            <a:pPr marL="0" indent="0">
              <a:buNone/>
            </a:pPr>
            <a:r>
              <a:rPr lang="en-US" sz="2000" dirty="0"/>
              <a:t>(11) The John Howard Society of Canada (2017, October 19). </a:t>
            </a:r>
            <a:r>
              <a:rPr lang="en-US" sz="2000" i="1" dirty="0">
                <a:hlinkClick r:id="rId4"/>
              </a:rPr>
              <a:t>Race, Crime and Justice in Canada</a:t>
            </a:r>
            <a:r>
              <a:rPr lang="en-US" sz="2000" dirty="0"/>
              <a:t>. </a:t>
            </a:r>
          </a:p>
          <a:p>
            <a:pPr marL="0" indent="0">
              <a:buNone/>
            </a:pPr>
            <a:r>
              <a:rPr lang="en-US" sz="2000" dirty="0"/>
              <a:t>(12) </a:t>
            </a:r>
            <a:r>
              <a:rPr lang="en-CA" sz="2000" dirty="0"/>
              <a:t>Doucet, M. &amp; National Council of Youth in Care Advocates (2020, October 20). </a:t>
            </a:r>
            <a:r>
              <a:rPr lang="en-CA" sz="2000" i="1" u="sng" dirty="0">
                <a:hlinkClick r:id="rId5"/>
              </a:rPr>
              <a:t>A Long Road Paved with Solutions: 'Aging out' of care reports in Canada. Key recommendations and timelines (1987-2020).</a:t>
            </a:r>
            <a:r>
              <a:rPr lang="en-CA" sz="2000" dirty="0"/>
              <a:t> Ottawa, ON: CWLC.</a:t>
            </a:r>
          </a:p>
          <a:p>
            <a:pPr marL="0" indent="0">
              <a:buNone/>
            </a:pPr>
            <a:r>
              <a:rPr lang="en-US" sz="2000" dirty="0"/>
              <a:t>(13) </a:t>
            </a:r>
            <a:r>
              <a:rPr lang="en-CA" sz="2000" dirty="0"/>
              <a:t>Doucet, M. &amp; National Council of Youth in Care Advocates (2021, October 4). </a:t>
            </a:r>
            <a:r>
              <a:rPr lang="en-CA" sz="2000" i="1" u="sng" dirty="0">
                <a:hlinkClick r:id="rId6"/>
              </a:rPr>
              <a:t>Equitable Standards for Transitions to Adulthood for Youth in Care</a:t>
            </a:r>
            <a:r>
              <a:rPr lang="en-CA" sz="2000" dirty="0"/>
              <a:t>. Ottawa, ON: CWLC.</a:t>
            </a:r>
          </a:p>
          <a:p>
            <a:pPr marL="0" indent="0">
              <a:buNone/>
            </a:pPr>
            <a:r>
              <a:rPr lang="en-US" sz="2000" dirty="0"/>
              <a:t>(14) </a:t>
            </a:r>
            <a:r>
              <a:rPr lang="en-CA" sz="2000" dirty="0"/>
              <a:t>Doucet, M. &amp; National Council of Youth in Care Advocates (2022, October 20). </a:t>
            </a:r>
            <a:r>
              <a:rPr lang="en-CA" sz="2000" i="1" u="sng" dirty="0">
                <a:hlinkClick r:id="rId7"/>
              </a:rPr>
              <a:t>Equitable Standards for Transitions to Adulthood for Youth in Care Evaluation Model: Primer Report.</a:t>
            </a:r>
            <a:r>
              <a:rPr lang="en-CA" sz="2000" dirty="0"/>
              <a:t> Ottawa, ON: Child Welfare League of Canada (CWLC).</a:t>
            </a:r>
          </a:p>
          <a:p>
            <a:pPr marL="0" indent="0">
              <a:buNone/>
            </a:pPr>
            <a:endParaRPr lang="en-US" sz="2000" dirty="0"/>
          </a:p>
          <a:p>
            <a:pPr marL="152400" indent="0">
              <a:buNone/>
            </a:pPr>
            <a:endParaRPr lang="en-US" sz="1000" dirty="0"/>
          </a:p>
          <a:p>
            <a:pPr marL="152400" indent="0">
              <a:buNone/>
            </a:pPr>
            <a:endParaRPr lang="en-US" sz="1000" dirty="0"/>
          </a:p>
          <a:p>
            <a:pPr marL="152400" indent="0">
              <a:buNone/>
            </a:pPr>
            <a:endParaRPr lang="en-US" sz="1600" dirty="0"/>
          </a:p>
          <a:p>
            <a:pPr marL="0" indent="0">
              <a:buNone/>
            </a:pPr>
            <a:endParaRPr lang="en-CA" sz="2900" dirty="0">
              <a:latin typeface="Century Gothic" panose="020B0502020202020204" pitchFamily="34" charset="0"/>
            </a:endParaRPr>
          </a:p>
        </p:txBody>
      </p:sp>
    </p:spTree>
    <p:extLst>
      <p:ext uri="{BB962C8B-B14F-4D97-AF65-F5344CB8AC3E}">
        <p14:creationId xmlns:p14="http://schemas.microsoft.com/office/powerpoint/2010/main" val="2638227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4CA71-8429-2DFA-8832-4F542EAC5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954F4-5B08-8789-6E0F-99680980624A}"/>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40393F8D-4F05-6BFB-2B09-ECCCD2344FD4}"/>
              </a:ext>
            </a:extLst>
          </p:cNvPr>
          <p:cNvSpPr>
            <a:spLocks noGrp="1"/>
          </p:cNvSpPr>
          <p:nvPr>
            <p:ph idx="1"/>
          </p:nvPr>
        </p:nvSpPr>
        <p:spPr>
          <a:xfrm>
            <a:off x="838200" y="1690688"/>
            <a:ext cx="10515600" cy="5167312"/>
          </a:xfrm>
        </p:spPr>
        <p:txBody>
          <a:bodyPr>
            <a:normAutofit/>
          </a:bodyPr>
          <a:lstStyle/>
          <a:p>
            <a:pPr marL="0" indent="0">
              <a:buNone/>
            </a:pPr>
            <a:r>
              <a:rPr lang="en-CA" sz="1900" dirty="0">
                <a:solidFill>
                  <a:srgbClr val="000000"/>
                </a:solidFill>
                <a:latin typeface="Century Gothic" panose="020B0502020202020204" pitchFamily="34" charset="0"/>
                <a:ea typeface="Times New Roman" panose="02020603050405020304" pitchFamily="18" charset="0"/>
              </a:rPr>
              <a:t>(</a:t>
            </a:r>
            <a:r>
              <a:rPr lang="en-US" sz="2000" dirty="0">
                <a:solidFill>
                  <a:srgbClr val="000000"/>
                </a:solidFill>
                <a:latin typeface="Century Gothic" panose="020B0502020202020204" pitchFamily="34" charset="0"/>
                <a:ea typeface="Times New Roman" panose="02020603050405020304" pitchFamily="18" charset="0"/>
              </a:rPr>
              <a:t>15</a:t>
            </a:r>
            <a:r>
              <a:rPr lang="en-US" sz="2000" dirty="0"/>
              <a:t>) Standing Senate Committee on Human Rights (2025, December). </a:t>
            </a:r>
            <a:r>
              <a:rPr lang="en-US" sz="2000" i="1" dirty="0">
                <a:hlinkClick r:id="rId3"/>
              </a:rPr>
              <a:t>Nothing to Celebrate: The crisis of youth aging out of care.</a:t>
            </a:r>
            <a:r>
              <a:rPr lang="en-US" sz="2000" dirty="0"/>
              <a:t> Ottawa, ON: Senate of Canada.</a:t>
            </a:r>
          </a:p>
          <a:p>
            <a:pPr marL="0" indent="0">
              <a:buNone/>
            </a:pPr>
            <a:r>
              <a:rPr lang="en-US" sz="2000" dirty="0"/>
              <a:t>(16) Government of Canada (2026, July). </a:t>
            </a:r>
            <a:r>
              <a:rPr lang="en-CA" sz="2000" i="1" dirty="0">
                <a:hlinkClick r:id="rId4"/>
              </a:rPr>
              <a:t>Response to the Standing Senate Committee on Human Rights’ first report entitled Nothing to Celebrate: The Crisis of Youth Aging Out of Care</a:t>
            </a:r>
            <a:r>
              <a:rPr lang="en-CA" sz="2000" dirty="0"/>
              <a:t>. Ottawa, ON: Government of Canada.</a:t>
            </a:r>
            <a:endParaRPr lang="en-US" sz="2000" dirty="0"/>
          </a:p>
          <a:p>
            <a:pPr marL="152400" indent="0">
              <a:buNone/>
            </a:pPr>
            <a:endParaRPr lang="en-US" sz="1000" dirty="0"/>
          </a:p>
          <a:p>
            <a:pPr marL="152400" indent="0">
              <a:buNone/>
            </a:pPr>
            <a:endParaRPr lang="en-US" sz="1000" dirty="0"/>
          </a:p>
          <a:p>
            <a:pPr marL="152400" indent="0">
              <a:buNone/>
            </a:pPr>
            <a:endParaRPr lang="en-US" sz="1600" dirty="0"/>
          </a:p>
          <a:p>
            <a:pPr marL="0" indent="0">
              <a:buNone/>
            </a:pPr>
            <a:endParaRPr lang="en-CA" sz="2900" dirty="0">
              <a:latin typeface="Century Gothic" panose="020B0502020202020204" pitchFamily="34" charset="0"/>
            </a:endParaRPr>
          </a:p>
        </p:txBody>
      </p:sp>
    </p:spTree>
    <p:extLst>
      <p:ext uri="{BB962C8B-B14F-4D97-AF65-F5344CB8AC3E}">
        <p14:creationId xmlns:p14="http://schemas.microsoft.com/office/powerpoint/2010/main" val="3993021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72A7C072-E461-CE3D-17A2-A9FFE84F7970}"/>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347965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1FE469C-BBB9-779A-DA2E-1F97FC310C3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FE737DA-E75B-E5F4-A0BA-F05CB3690B23}"/>
              </a:ext>
            </a:extLst>
          </p:cNvPr>
          <p:cNvPicPr>
            <a:picLocks noChangeAspect="1"/>
          </p:cNvPicPr>
          <p:nvPr/>
        </p:nvPicPr>
        <p:blipFill>
          <a:blip r:embed="rId3"/>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3801232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5CF855-A072-239F-50BD-93853FAAE4D7}"/>
              </a:ext>
            </a:extLst>
          </p:cNvPr>
          <p:cNvSpPr>
            <a:spLocks noGrp="1"/>
          </p:cNvSpPr>
          <p:nvPr>
            <p:ph type="body" idx="1"/>
          </p:nvPr>
        </p:nvSpPr>
        <p:spPr>
          <a:xfrm>
            <a:off x="838199" y="1763487"/>
            <a:ext cx="10804071" cy="4550816"/>
          </a:xfrm>
        </p:spPr>
        <p:txBody>
          <a:bodyPr/>
          <a:lstStyle/>
          <a:p>
            <a:pPr marL="88900" indent="0">
              <a:buNone/>
            </a:pPr>
            <a:r>
              <a:rPr lang="en-CA" sz="2600" b="1" dirty="0"/>
              <a:t>At what age do most formal leaving care supports end in your jurisdiction? </a:t>
            </a:r>
          </a:p>
          <a:p>
            <a:pPr marL="88900" indent="0">
              <a:buNone/>
            </a:pPr>
            <a:endParaRPr lang="en-US" dirty="0"/>
          </a:p>
          <a:p>
            <a:pPr marL="88900" indent="0">
              <a:buNone/>
            </a:pPr>
            <a:endParaRPr lang="en-US" dirty="0"/>
          </a:p>
        </p:txBody>
      </p:sp>
      <p:sp>
        <p:nvSpPr>
          <p:cNvPr id="3" name="Title 2">
            <a:extLst>
              <a:ext uri="{FF2B5EF4-FFF2-40B4-BE49-F238E27FC236}">
                <a16:creationId xmlns:a16="http://schemas.microsoft.com/office/drawing/2014/main" id="{26072533-D524-30C0-882E-E37E5B0989F5}"/>
              </a:ext>
            </a:extLst>
          </p:cNvPr>
          <p:cNvSpPr>
            <a:spLocks noGrp="1"/>
          </p:cNvSpPr>
          <p:nvPr>
            <p:ph type="title"/>
          </p:nvPr>
        </p:nvSpPr>
        <p:spPr/>
        <p:txBody>
          <a:bodyPr/>
          <a:lstStyle/>
          <a:p>
            <a:r>
              <a:rPr lang="en-US" dirty="0" err="1"/>
              <a:t>Slido</a:t>
            </a:r>
            <a:r>
              <a:rPr lang="en-US" dirty="0"/>
              <a:t> question #1</a:t>
            </a:r>
          </a:p>
        </p:txBody>
      </p:sp>
      <p:pic>
        <p:nvPicPr>
          <p:cNvPr id="5" name="Picture 4">
            <a:extLst>
              <a:ext uri="{FF2B5EF4-FFF2-40B4-BE49-F238E27FC236}">
                <a16:creationId xmlns:a16="http://schemas.microsoft.com/office/drawing/2014/main" id="{A9AB520F-9C1B-BC9F-77C1-2CE52B7A7992}"/>
              </a:ext>
            </a:extLst>
          </p:cNvPr>
          <p:cNvPicPr>
            <a:picLocks noChangeAspect="1"/>
          </p:cNvPicPr>
          <p:nvPr/>
        </p:nvPicPr>
        <p:blipFill>
          <a:blip r:embed="rId3"/>
          <a:stretch>
            <a:fillRect/>
          </a:stretch>
        </p:blipFill>
        <p:spPr>
          <a:xfrm>
            <a:off x="4126139" y="2737758"/>
            <a:ext cx="3939721" cy="3939721"/>
          </a:xfrm>
          <a:prstGeom prst="rect">
            <a:avLst/>
          </a:prstGeom>
        </p:spPr>
      </p:pic>
    </p:spTree>
    <p:extLst>
      <p:ext uri="{BB962C8B-B14F-4D97-AF65-F5344CB8AC3E}">
        <p14:creationId xmlns:p14="http://schemas.microsoft.com/office/powerpoint/2010/main" val="2534130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7D2B41-17F9-754D-A7B2-88EB9E07DBC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FC43963-D944-A90D-163E-C3B8641521A6}"/>
              </a:ext>
            </a:extLst>
          </p:cNvPr>
          <p:cNvPicPr>
            <a:picLocks noChangeAspect="1"/>
          </p:cNvPicPr>
          <p:nvPr/>
        </p:nvPicPr>
        <p:blipFill>
          <a:blip r:embed="rId3"/>
          <a:stretch>
            <a:fillRect/>
          </a:stretch>
        </p:blipFill>
        <p:spPr>
          <a:xfrm>
            <a:off x="643467" y="702734"/>
            <a:ext cx="10905066" cy="5452531"/>
          </a:xfrm>
          <a:prstGeom prst="rect">
            <a:avLst/>
          </a:prstGeom>
        </p:spPr>
      </p:pic>
    </p:spTree>
    <p:extLst>
      <p:ext uri="{BB962C8B-B14F-4D97-AF65-F5344CB8AC3E}">
        <p14:creationId xmlns:p14="http://schemas.microsoft.com/office/powerpoint/2010/main" val="3042039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60D65-6568-13AD-C140-BBA31CCDAF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1938391-CE30-2DEB-E92E-BD025108FC57}"/>
              </a:ext>
            </a:extLst>
          </p:cNvPr>
          <p:cNvSpPr>
            <a:spLocks noGrp="1"/>
          </p:cNvSpPr>
          <p:nvPr>
            <p:ph type="body" idx="1"/>
          </p:nvPr>
        </p:nvSpPr>
        <p:spPr>
          <a:xfrm>
            <a:off x="838200" y="1600201"/>
            <a:ext cx="10804071" cy="4550816"/>
          </a:xfrm>
        </p:spPr>
        <p:txBody>
          <a:bodyPr/>
          <a:lstStyle/>
          <a:p>
            <a:pPr marL="88900" lvl="0" indent="0">
              <a:buNone/>
            </a:pPr>
            <a:r>
              <a:rPr lang="en-CA" sz="2600" b="1" dirty="0"/>
              <a:t>Which areas presents the greatest gap for young people transitioning from care in your jurisdiction? </a:t>
            </a:r>
          </a:p>
          <a:p>
            <a:pPr marL="88900" indent="0">
              <a:buNone/>
            </a:pPr>
            <a:endParaRPr lang="en-US" dirty="0"/>
          </a:p>
          <a:p>
            <a:pPr marL="88900" indent="0">
              <a:buNone/>
            </a:pPr>
            <a:endParaRPr lang="en-US" dirty="0"/>
          </a:p>
        </p:txBody>
      </p:sp>
      <p:sp>
        <p:nvSpPr>
          <p:cNvPr id="3" name="Title 2">
            <a:extLst>
              <a:ext uri="{FF2B5EF4-FFF2-40B4-BE49-F238E27FC236}">
                <a16:creationId xmlns:a16="http://schemas.microsoft.com/office/drawing/2014/main" id="{3BA2DA2F-9533-355C-5F16-9B0176142ECF}"/>
              </a:ext>
            </a:extLst>
          </p:cNvPr>
          <p:cNvSpPr>
            <a:spLocks noGrp="1"/>
          </p:cNvSpPr>
          <p:nvPr>
            <p:ph type="title"/>
          </p:nvPr>
        </p:nvSpPr>
        <p:spPr/>
        <p:txBody>
          <a:bodyPr/>
          <a:lstStyle/>
          <a:p>
            <a:r>
              <a:rPr lang="en-US" dirty="0" err="1"/>
              <a:t>Slido</a:t>
            </a:r>
            <a:r>
              <a:rPr lang="en-US" dirty="0"/>
              <a:t> question #2</a:t>
            </a:r>
          </a:p>
        </p:txBody>
      </p:sp>
      <p:pic>
        <p:nvPicPr>
          <p:cNvPr id="5" name="Picture 4">
            <a:extLst>
              <a:ext uri="{FF2B5EF4-FFF2-40B4-BE49-F238E27FC236}">
                <a16:creationId xmlns:a16="http://schemas.microsoft.com/office/drawing/2014/main" id="{90A0573D-A101-F61A-98E1-FC90718F8C55}"/>
              </a:ext>
            </a:extLst>
          </p:cNvPr>
          <p:cNvPicPr>
            <a:picLocks noChangeAspect="1"/>
          </p:cNvPicPr>
          <p:nvPr/>
        </p:nvPicPr>
        <p:blipFill>
          <a:blip r:embed="rId3"/>
          <a:stretch>
            <a:fillRect/>
          </a:stretch>
        </p:blipFill>
        <p:spPr>
          <a:xfrm>
            <a:off x="4126139" y="2737758"/>
            <a:ext cx="3939721" cy="3939721"/>
          </a:xfrm>
          <a:prstGeom prst="rect">
            <a:avLst/>
          </a:prstGeom>
        </p:spPr>
      </p:pic>
    </p:spTree>
    <p:extLst>
      <p:ext uri="{BB962C8B-B14F-4D97-AF65-F5344CB8AC3E}">
        <p14:creationId xmlns:p14="http://schemas.microsoft.com/office/powerpoint/2010/main" val="2644699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AA167-20E4-C848-9ACF-E0384B52DD96}"/>
              </a:ext>
            </a:extLst>
          </p:cNvPr>
          <p:cNvSpPr>
            <a:spLocks noGrp="1"/>
          </p:cNvSpPr>
          <p:nvPr>
            <p:ph type="title"/>
          </p:nvPr>
        </p:nvSpPr>
        <p:spPr/>
        <p:txBody>
          <a:bodyPr/>
          <a:lstStyle/>
          <a:p>
            <a:r>
              <a:rPr lang="en-US" dirty="0"/>
              <a:t>The 8 Transition to Adulthood Pillars</a:t>
            </a:r>
          </a:p>
        </p:txBody>
      </p:sp>
    </p:spTree>
    <p:extLst>
      <p:ext uri="{BB962C8B-B14F-4D97-AF65-F5344CB8AC3E}">
        <p14:creationId xmlns:p14="http://schemas.microsoft.com/office/powerpoint/2010/main" val="2301959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rushVTI">
  <a:themeElements>
    <a:clrScheme name="AnalogousFromLightSeedRightStep">
      <a:dk1>
        <a:srgbClr val="000000"/>
      </a:dk1>
      <a:lt1>
        <a:srgbClr val="FFFFFF"/>
      </a:lt1>
      <a:dk2>
        <a:srgbClr val="203834"/>
      </a:dk2>
      <a:lt2>
        <a:srgbClr val="E2E4E8"/>
      </a:lt2>
      <a:accent1>
        <a:srgbClr val="B2A06E"/>
      </a:accent1>
      <a:accent2>
        <a:srgbClr val="9DA85C"/>
      </a:accent2>
      <a:accent3>
        <a:srgbClr val="89AC6F"/>
      </a:accent3>
      <a:accent4>
        <a:srgbClr val="62B261"/>
      </a:accent4>
      <a:accent5>
        <a:srgbClr val="6DAE87"/>
      </a:accent5>
      <a:accent6>
        <a:srgbClr val="60B0A1"/>
      </a:accent6>
      <a:hlink>
        <a:srgbClr val="697CAE"/>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3.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3483</TotalTime>
  <Words>2649</Words>
  <Application>Microsoft Macintosh PowerPoint</Application>
  <PresentationFormat>Widescreen</PresentationFormat>
  <Paragraphs>219</Paragraphs>
  <Slides>31</Slides>
  <Notes>30</Notes>
  <HiddenSlides>0</HiddenSlides>
  <MMClips>1</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31</vt:i4>
      </vt:variant>
    </vt:vector>
  </HeadingPairs>
  <TitlesOfParts>
    <vt:vector size="44" baseType="lpstr">
      <vt:lpstr>Arial</vt:lpstr>
      <vt:lpstr>Calibri</vt:lpstr>
      <vt:lpstr>Century Gothic</vt:lpstr>
      <vt:lpstr>Lexend Tera</vt:lpstr>
      <vt:lpstr>Mulish</vt:lpstr>
      <vt:lpstr>Nunito Sans</vt:lpstr>
      <vt:lpstr>Nunito Sans Black</vt:lpstr>
      <vt:lpstr>Nunito Sans SemiBold</vt:lpstr>
      <vt:lpstr>Office Theme</vt:lpstr>
      <vt:lpstr>BrushVTI</vt:lpstr>
      <vt:lpstr>1_Office Theme</vt:lpstr>
      <vt:lpstr>ChatGPT</vt:lpstr>
      <vt:lpstr>2_Office Theme</vt:lpstr>
      <vt:lpstr>Addressing the Crisis of Youth ‘Aging Out’ of Care in Canada</vt:lpstr>
      <vt:lpstr>SESSION OUTLINE</vt:lpstr>
      <vt:lpstr>PowerPoint Presentation</vt:lpstr>
      <vt:lpstr>PowerPoint Presentation</vt:lpstr>
      <vt:lpstr>PowerPoint Presentation</vt:lpstr>
      <vt:lpstr>Slido question #1</vt:lpstr>
      <vt:lpstr>PowerPoint Presentation</vt:lpstr>
      <vt:lpstr>Slido question #2</vt:lpstr>
      <vt:lpstr>The 8 Transition to Adulthood Pillars</vt:lpstr>
      <vt:lpstr>THE EQUITABLE STANDARDS EVALUATION MODEL</vt:lpstr>
      <vt:lpstr>PowerPoint Presentation</vt:lpstr>
      <vt:lpstr>PowerPoint Presentation</vt:lpstr>
      <vt:lpstr>The Equitable Standards Evaluation Model</vt:lpstr>
      <vt:lpstr>6 steps to complete the Equitable Standards Evaluation Process (Pilot) </vt:lpstr>
      <vt:lpstr>PowerPoint Presentation</vt:lpstr>
      <vt:lpstr>PowerPoint Presentation</vt:lpstr>
      <vt:lpstr>PowerPoint Presentation</vt:lpstr>
      <vt:lpstr>PowerPoint Presentation</vt:lpstr>
      <vt:lpstr>Slido question #3</vt:lpstr>
      <vt:lpstr>PowerPoint Presentation</vt:lpstr>
      <vt:lpstr>Closing reflection:  What is one idea I will carry forward?  Who will I share it with?  How will care experienced people share power in determining what happens next? </vt:lpstr>
      <vt:lpstr>Equitable Standards Resources https://linktr.ee/standwithyouthincare </vt:lpstr>
      <vt:lpstr>PowerPoint Presentation</vt:lpstr>
      <vt:lpstr>Questions? Comments?</vt:lpstr>
      <vt:lpstr>Small group discussion</vt:lpstr>
      <vt:lpstr>PowerPoint Presentation</vt:lpstr>
      <vt:lpstr>Report back:   One shared structural challenge  One transferable policy or practice</vt:lpstr>
      <vt:lpstr>Sources</vt:lpstr>
      <vt:lpstr>Sources</vt:lpstr>
      <vt:lpstr>Sources</vt:lpstr>
      <vt:lpstr>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Annik DAoust</dc:creator>
  <cp:lastModifiedBy>Melanie Doucet, Miss</cp:lastModifiedBy>
  <cp:revision>110</cp:revision>
  <dcterms:created xsi:type="dcterms:W3CDTF">2021-10-13T17:13:33Z</dcterms:created>
  <dcterms:modified xsi:type="dcterms:W3CDTF">2026-08-18T04:47:51Z</dcterms:modified>
</cp:coreProperties>
</file>