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42799000" cy="30276800"/>
  <p:notesSz cx="6858000" cy="9144000"/>
  <p:embeddedFontLst>
    <p:embeddedFont>
      <p:font typeface="Poppins Ultra-Bold" charset="1" panose="00000900000000000000"/>
      <p:regular r:id="rId7"/>
    </p:embeddedFont>
    <p:embeddedFont>
      <p:font typeface="Arimo Bold" charset="1" panose="020B0704020202020204"/>
      <p:regular r:id="rId8"/>
    </p:embeddedFont>
    <p:embeddedFont>
      <p:font typeface="Arimo" charset="1" panose="020B060402020202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3635" y="234035"/>
            <a:ext cx="2854308" cy="1174344"/>
          </a:xfrm>
          <a:custGeom>
            <a:avLst/>
            <a:gdLst/>
            <a:ahLst/>
            <a:cxnLst/>
            <a:rect r="r" b="b" t="t" l="l"/>
            <a:pathLst>
              <a:path h="1174344" w="2854308">
                <a:moveTo>
                  <a:pt x="0" y="0"/>
                </a:moveTo>
                <a:lnTo>
                  <a:pt x="2854308" y="0"/>
                </a:lnTo>
                <a:lnTo>
                  <a:pt x="2854308" y="1174343"/>
                </a:lnTo>
                <a:lnTo>
                  <a:pt x="0" y="11743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886486" y="50004"/>
            <a:ext cx="1480236" cy="1542406"/>
          </a:xfrm>
          <a:custGeom>
            <a:avLst/>
            <a:gdLst/>
            <a:ahLst/>
            <a:cxnLst/>
            <a:rect r="r" b="b" t="t" l="l"/>
            <a:pathLst>
              <a:path h="1542406" w="1480236">
                <a:moveTo>
                  <a:pt x="0" y="0"/>
                </a:moveTo>
                <a:lnTo>
                  <a:pt x="1480235" y="0"/>
                </a:lnTo>
                <a:lnTo>
                  <a:pt x="1480235" y="1542405"/>
                </a:lnTo>
                <a:lnTo>
                  <a:pt x="0" y="15424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7158915" y="601170"/>
            <a:ext cx="14925085" cy="60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60"/>
              </a:lnSpc>
            </a:pPr>
            <a:r>
              <a:rPr lang="en-US" sz="4113" b="true">
                <a:solidFill>
                  <a:srgbClr val="000B25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Africa Regional Rise Up  Policy Forum and Huddle 2027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93635" y="28976028"/>
            <a:ext cx="8064720" cy="890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0"/>
              </a:lnSpc>
              <a:spcBef>
                <a:spcPct val="0"/>
              </a:spcBef>
            </a:pPr>
            <a:r>
              <a:rPr lang="en-US" sz="1692" b="tru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ISPCAN Africa Regi</a:t>
            </a:r>
            <a:r>
              <a:rPr lang="en-US" b="true" sz="1692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onal Hub · Uganda 2027</a:t>
            </a:r>
          </a:p>
          <a:p>
            <a:pPr algn="l">
              <a:lnSpc>
                <a:spcPts val="2370"/>
              </a:lnSpc>
              <a:spcBef>
                <a:spcPct val="0"/>
              </a:spcBef>
            </a:pPr>
            <a:r>
              <a:rPr lang="en-US" sz="169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February 23–25, 2027 · Kampala, Uganda </a:t>
            </a:r>
          </a:p>
          <a:p>
            <a:pPr algn="l">
              <a:lnSpc>
                <a:spcPts val="2370"/>
              </a:lnSpc>
              <a:spcBef>
                <a:spcPct val="0"/>
              </a:spcBef>
            </a:pPr>
            <a:r>
              <a:rPr lang="en-US" sz="1692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www.ispcan.org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1104697" y="29057897"/>
            <a:ext cx="979303" cy="808580"/>
          </a:xfrm>
          <a:custGeom>
            <a:avLst/>
            <a:gdLst/>
            <a:ahLst/>
            <a:cxnLst/>
            <a:rect r="r" b="b" t="t" l="l"/>
            <a:pathLst>
              <a:path h="808580" w="979303">
                <a:moveTo>
                  <a:pt x="0" y="0"/>
                </a:moveTo>
                <a:lnTo>
                  <a:pt x="979303" y="0"/>
                </a:lnTo>
                <a:lnTo>
                  <a:pt x="979303" y="808580"/>
                </a:lnTo>
                <a:lnTo>
                  <a:pt x="0" y="808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622" t="0" r="-862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9496015" y="29147989"/>
            <a:ext cx="1524613" cy="628396"/>
          </a:xfrm>
          <a:custGeom>
            <a:avLst/>
            <a:gdLst/>
            <a:ahLst/>
            <a:cxnLst/>
            <a:rect r="r" b="b" t="t" l="l"/>
            <a:pathLst>
              <a:path h="628396" w="1524613">
                <a:moveTo>
                  <a:pt x="0" y="0"/>
                </a:moveTo>
                <a:lnTo>
                  <a:pt x="1524614" y="0"/>
                </a:lnTo>
                <a:lnTo>
                  <a:pt x="1524614" y="628396"/>
                </a:lnTo>
                <a:lnTo>
                  <a:pt x="0" y="628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622" t="0" r="-8622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7479113" y="29147989"/>
            <a:ext cx="1936218" cy="625874"/>
          </a:xfrm>
          <a:custGeom>
            <a:avLst/>
            <a:gdLst/>
            <a:ahLst/>
            <a:cxnLst/>
            <a:rect r="r" b="b" t="t" l="l"/>
            <a:pathLst>
              <a:path h="625874" w="1936218">
                <a:moveTo>
                  <a:pt x="0" y="0"/>
                </a:moveTo>
                <a:lnTo>
                  <a:pt x="1936217" y="0"/>
                </a:lnTo>
                <a:lnTo>
                  <a:pt x="1936217" y="625874"/>
                </a:lnTo>
                <a:lnTo>
                  <a:pt x="0" y="6258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622" t="0" r="-8622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-440611" y="28710350"/>
            <a:ext cx="44040006" cy="165294"/>
            <a:chOff x="0" y="0"/>
            <a:chExt cx="58720008" cy="220392"/>
          </a:xfrm>
        </p:grpSpPr>
        <p:sp>
          <p:nvSpPr>
            <p:cNvPr name="AutoShape 10" id="10"/>
            <p:cNvSpPr/>
            <p:nvPr/>
          </p:nvSpPr>
          <p:spPr>
            <a:xfrm>
              <a:off x="0" y="110196"/>
              <a:ext cx="19530679" cy="0"/>
            </a:xfrm>
            <a:prstGeom prst="line">
              <a:avLst/>
            </a:prstGeom>
            <a:ln cap="flat" w="203439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1" id="11"/>
            <p:cNvSpPr/>
            <p:nvPr/>
          </p:nvSpPr>
          <p:spPr>
            <a:xfrm>
              <a:off x="19038348" y="110196"/>
              <a:ext cx="19840830" cy="0"/>
            </a:xfrm>
            <a:prstGeom prst="line">
              <a:avLst/>
            </a:prstGeom>
            <a:ln cap="flat" w="220392">
              <a:solidFill>
                <a:srgbClr val="FCDC07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2" id="12"/>
            <p:cNvSpPr/>
            <p:nvPr/>
          </p:nvSpPr>
          <p:spPr>
            <a:xfrm>
              <a:off x="38879178" y="110196"/>
              <a:ext cx="19840830" cy="0"/>
            </a:xfrm>
            <a:prstGeom prst="line">
              <a:avLst/>
            </a:prstGeom>
            <a:ln cap="flat" w="220392">
              <a:solidFill>
                <a:srgbClr val="D90000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1678795"/>
            <a:ext cx="43279565" cy="162440"/>
            <a:chOff x="0" y="0"/>
            <a:chExt cx="57706087" cy="216587"/>
          </a:xfrm>
        </p:grpSpPr>
        <p:sp>
          <p:nvSpPr>
            <p:cNvPr name="AutoShape 14" id="14"/>
            <p:cNvSpPr/>
            <p:nvPr/>
          </p:nvSpPr>
          <p:spPr>
            <a:xfrm>
              <a:off x="0" y="108293"/>
              <a:ext cx="19193442" cy="0"/>
            </a:xfrm>
            <a:prstGeom prst="line">
              <a:avLst/>
            </a:prstGeom>
            <a:ln cap="flat" w="199926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5" id="15"/>
            <p:cNvSpPr/>
            <p:nvPr/>
          </p:nvSpPr>
          <p:spPr>
            <a:xfrm>
              <a:off x="18709612" y="108293"/>
              <a:ext cx="19498237" cy="0"/>
            </a:xfrm>
            <a:prstGeom prst="line">
              <a:avLst/>
            </a:prstGeom>
            <a:ln cap="flat" w="216587">
              <a:solidFill>
                <a:srgbClr val="FCDC07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6" id="16"/>
            <p:cNvSpPr/>
            <p:nvPr/>
          </p:nvSpPr>
          <p:spPr>
            <a:xfrm>
              <a:off x="38207849" y="108293"/>
              <a:ext cx="19498237" cy="0"/>
            </a:xfrm>
            <a:prstGeom prst="line">
              <a:avLst/>
            </a:prstGeom>
            <a:ln cap="flat" w="216587">
              <a:solidFill>
                <a:srgbClr val="D90000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DAHDpsuUqwE</dc:identifier>
  <dcterms:modified xsi:type="dcterms:W3CDTF">2011-08-01T06:04:30Z</dcterms:modified>
  <cp:revision>1</cp:revision>
  <dc:title>Uganda Practice Poster Template</dc:title>
</cp:coreProperties>
</file>