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264100" cy="21386800"/>
  <p:notesSz cx="6858000" cy="9144000"/>
  <p:embeddedFontLst>
    <p:embeddedFont>
      <p:font typeface="Gordita" panose="020B0604020202020204" charset="0"/>
      <p:regular r:id="rId3"/>
    </p:embeddedFont>
    <p:embeddedFont>
      <p:font typeface="Gordita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1363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Herbert" userId="1029fb0b381e2229" providerId="LiveId" clId="{5C509FA1-52CE-43A2-B3DE-B5A6D5938AD0}"/>
    <pc:docChg chg="modSld">
      <pc:chgData name="Bess Herbert" userId="1029fb0b381e2229" providerId="LiveId" clId="{5C509FA1-52CE-43A2-B3DE-B5A6D5938AD0}" dt="2026-04-01T20:05:53.822" v="26" actId="14100"/>
      <pc:docMkLst>
        <pc:docMk/>
      </pc:docMkLst>
      <pc:sldChg chg="modSp mod">
        <pc:chgData name="Bess Herbert" userId="1029fb0b381e2229" providerId="LiveId" clId="{5C509FA1-52CE-43A2-B3DE-B5A6D5938AD0}" dt="2026-04-01T20:05:53.822" v="26" actId="14100"/>
        <pc:sldMkLst>
          <pc:docMk/>
          <pc:sldMk cId="0" sldId="256"/>
        </pc:sldMkLst>
        <pc:spChg chg="mod">
          <ac:chgData name="Bess Herbert" userId="1029fb0b381e2229" providerId="LiveId" clId="{5C509FA1-52CE-43A2-B3DE-B5A6D5938AD0}" dt="2026-04-01T20:05:29.231" v="23" actId="14100"/>
          <ac:spMkLst>
            <pc:docMk/>
            <pc:sldMk cId="0" sldId="256"/>
            <ac:spMk id="17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5:06.157" v="17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5:36.941" v="24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5:39.472" v="25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3:45.672" v="1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3:41.961" v="0" actId="1076"/>
          <ac:spMkLst>
            <pc:docMk/>
            <pc:sldMk cId="0" sldId="256"/>
            <ac:spMk id="56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4:08.653" v="4" actId="14100"/>
          <ac:spMkLst>
            <pc:docMk/>
            <pc:sldMk cId="0" sldId="256"/>
            <ac:spMk id="57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4:28.345" v="10" actId="14100"/>
          <ac:spMkLst>
            <pc:docMk/>
            <pc:sldMk cId="0" sldId="256"/>
            <ac:spMk id="58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4:22.722" v="8" actId="14100"/>
          <ac:spMkLst>
            <pc:docMk/>
            <pc:sldMk cId="0" sldId="256"/>
            <ac:spMk id="59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3:51.899" v="2" actId="14100"/>
          <ac:spMkLst>
            <pc:docMk/>
            <pc:sldMk cId="0" sldId="256"/>
            <ac:spMk id="60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4:46.033" v="13" actId="14100"/>
          <ac:spMkLst>
            <pc:docMk/>
            <pc:sldMk cId="0" sldId="256"/>
            <ac:spMk id="61" creationId="{00000000-0000-0000-0000-000000000000}"/>
          </ac:spMkLst>
        </pc:spChg>
        <pc:spChg chg="mod">
          <ac:chgData name="Bess Herbert" userId="1029fb0b381e2229" providerId="LiveId" clId="{5C509FA1-52CE-43A2-B3DE-B5A6D5938AD0}" dt="2026-04-01T20:04:32.648" v="11" actId="14100"/>
          <ac:spMkLst>
            <pc:docMk/>
            <pc:sldMk cId="0" sldId="256"/>
            <ac:spMk id="62" creationId="{00000000-0000-0000-0000-000000000000}"/>
          </ac:spMkLst>
        </pc:spChg>
        <pc:grpChg chg="mod">
          <ac:chgData name="Bess Herbert" userId="1029fb0b381e2229" providerId="LiveId" clId="{5C509FA1-52CE-43A2-B3DE-B5A6D5938AD0}" dt="2026-04-01T20:04:14.784" v="6" actId="14100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Bess Herbert" userId="1029fb0b381e2229" providerId="LiveId" clId="{5C509FA1-52CE-43A2-B3DE-B5A6D5938AD0}" dt="2026-04-01T20:04:57.579" v="15" actId="14100"/>
          <ac:grpSpMkLst>
            <pc:docMk/>
            <pc:sldMk cId="0" sldId="256"/>
            <ac:grpSpMk id="4" creationId="{00000000-0000-0000-0000-000000000000}"/>
          </ac:grpSpMkLst>
        </pc:grpChg>
        <pc:grpChg chg="mod">
          <ac:chgData name="Bess Herbert" userId="1029fb0b381e2229" providerId="LiveId" clId="{5C509FA1-52CE-43A2-B3DE-B5A6D5938AD0}" dt="2026-04-01T20:05:22.390" v="21" actId="14100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Bess Herbert" userId="1029fb0b381e2229" providerId="LiveId" clId="{5C509FA1-52CE-43A2-B3DE-B5A6D5938AD0}" dt="2026-04-01T20:05:14.680" v="19" actId="14100"/>
          <ac:grpSpMkLst>
            <pc:docMk/>
            <pc:sldMk cId="0" sldId="256"/>
            <ac:grpSpMk id="11" creationId="{00000000-0000-0000-0000-000000000000}"/>
          </ac:grpSpMkLst>
        </pc:grpChg>
        <pc:grpChg chg="mod">
          <ac:chgData name="Bess Herbert" userId="1029fb0b381e2229" providerId="LiveId" clId="{5C509FA1-52CE-43A2-B3DE-B5A6D5938AD0}" dt="2026-04-01T20:05:53.822" v="26" actId="14100"/>
          <ac:grpSpMkLst>
            <pc:docMk/>
            <pc:sldMk cId="0" sldId="256"/>
            <ac:grpSpMk id="1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8134"/>
            <a:ext cx="30180187" cy="3115564"/>
            <a:chOff x="0" y="0"/>
            <a:chExt cx="3267063" cy="372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7063" cy="372747"/>
            </a:xfrm>
            <a:custGeom>
              <a:avLst/>
              <a:gdLst/>
              <a:ahLst/>
              <a:cxnLst/>
              <a:rect l="l" t="t" r="r" b="b"/>
              <a:pathLst>
                <a:path w="3267063" h="372747">
                  <a:moveTo>
                    <a:pt x="0" y="0"/>
                  </a:moveTo>
                  <a:lnTo>
                    <a:pt x="3267063" y="0"/>
                  </a:lnTo>
                  <a:lnTo>
                    <a:pt x="3267063" y="372747"/>
                  </a:lnTo>
                  <a:lnTo>
                    <a:pt x="0" y="372747"/>
                  </a:lnTo>
                  <a:close/>
                </a:path>
              </a:pathLst>
            </a:custGeom>
            <a:blipFill>
              <a:blip r:embed="rId2">
                <a:alphaModFix amt="53000"/>
              </a:blip>
              <a:stretch>
                <a:fillRect t="-53722" b="-33929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81255" y="19800003"/>
            <a:ext cx="29757656" cy="991403"/>
            <a:chOff x="0" y="0"/>
            <a:chExt cx="4618157" cy="1097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18156" cy="109783"/>
            </a:xfrm>
            <a:custGeom>
              <a:avLst/>
              <a:gdLst/>
              <a:ahLst/>
              <a:cxnLst/>
              <a:rect l="l" t="t" r="r" b="b"/>
              <a:pathLst>
                <a:path w="4618156" h="109783">
                  <a:moveTo>
                    <a:pt x="0" y="0"/>
                  </a:moveTo>
                  <a:lnTo>
                    <a:pt x="4618156" y="0"/>
                  </a:lnTo>
                  <a:lnTo>
                    <a:pt x="4618156" y="109783"/>
                  </a:lnTo>
                  <a:lnTo>
                    <a:pt x="0" y="109783"/>
                  </a:lnTo>
                  <a:close/>
                </a:path>
              </a:pathLst>
            </a:custGeom>
            <a:solidFill>
              <a:srgbClr val="DD35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618157" cy="157408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276" y="3733698"/>
            <a:ext cx="29981547" cy="1223013"/>
            <a:chOff x="0" y="0"/>
            <a:chExt cx="4607493" cy="2064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7493" cy="206481"/>
            </a:xfrm>
            <a:custGeom>
              <a:avLst/>
              <a:gdLst/>
              <a:ahLst/>
              <a:cxnLst/>
              <a:rect l="l" t="t" r="r" b="b"/>
              <a:pathLst>
                <a:path w="4607493" h="206481">
                  <a:moveTo>
                    <a:pt x="0" y="0"/>
                  </a:moveTo>
                  <a:lnTo>
                    <a:pt x="4607493" y="0"/>
                  </a:lnTo>
                  <a:lnTo>
                    <a:pt x="4607493" y="206481"/>
                  </a:lnTo>
                  <a:lnTo>
                    <a:pt x="0" y="206481"/>
                  </a:lnTo>
                  <a:close/>
                </a:path>
              </a:pathLst>
            </a:custGeom>
            <a:solidFill>
              <a:srgbClr val="3C73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607493" cy="254106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4994772" y="3732581"/>
            <a:ext cx="0" cy="8029804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0" y="11561760"/>
            <a:ext cx="30030639" cy="717838"/>
            <a:chOff x="0" y="0"/>
            <a:chExt cx="4610296" cy="903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10296" cy="90311"/>
            </a:xfrm>
            <a:custGeom>
              <a:avLst/>
              <a:gdLst/>
              <a:ahLst/>
              <a:cxnLst/>
              <a:rect l="l" t="t" r="r" b="b"/>
              <a:pathLst>
                <a:path w="4610296" h="90311">
                  <a:moveTo>
                    <a:pt x="0" y="0"/>
                  </a:moveTo>
                  <a:lnTo>
                    <a:pt x="4610296" y="0"/>
                  </a:lnTo>
                  <a:lnTo>
                    <a:pt x="4610296" y="90311"/>
                  </a:lnTo>
                  <a:lnTo>
                    <a:pt x="0" y="90311"/>
                  </a:lnTo>
                  <a:close/>
                </a:path>
              </a:pathLst>
            </a:custGeom>
            <a:solidFill>
              <a:srgbClr val="DD35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610296" cy="137936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70590" y="16858706"/>
            <a:ext cx="14812255" cy="2938802"/>
            <a:chOff x="0" y="0"/>
            <a:chExt cx="2305736" cy="5534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05736" cy="553460"/>
            </a:xfrm>
            <a:custGeom>
              <a:avLst/>
              <a:gdLst/>
              <a:ahLst/>
              <a:cxnLst/>
              <a:rect l="l" t="t" r="r" b="b"/>
              <a:pathLst>
                <a:path w="2305736" h="553460">
                  <a:moveTo>
                    <a:pt x="0" y="0"/>
                  </a:moveTo>
                  <a:lnTo>
                    <a:pt x="2305736" y="0"/>
                  </a:lnTo>
                  <a:lnTo>
                    <a:pt x="2305736" y="553460"/>
                  </a:lnTo>
                  <a:lnTo>
                    <a:pt x="0" y="553460"/>
                  </a:lnTo>
                  <a:close/>
                </a:path>
              </a:pathLst>
            </a:custGeom>
            <a:solidFill>
              <a:srgbClr val="3C73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305736" cy="601085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57366" y="4952671"/>
            <a:ext cx="29925479" cy="35116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AutoShape 18"/>
          <p:cNvSpPr/>
          <p:nvPr/>
        </p:nvSpPr>
        <p:spPr>
          <a:xfrm>
            <a:off x="1483123" y="3733698"/>
            <a:ext cx="27023297" cy="6191"/>
          </a:xfrm>
          <a:prstGeom prst="line">
            <a:avLst/>
          </a:prstGeom>
          <a:ln w="9525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03" y="12291397"/>
            <a:ext cx="5634839" cy="389275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233461" y="16858706"/>
            <a:ext cx="28533817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AutoShape 21"/>
          <p:cNvSpPr/>
          <p:nvPr/>
        </p:nvSpPr>
        <p:spPr>
          <a:xfrm>
            <a:off x="290827" y="8312806"/>
            <a:ext cx="14703944" cy="54109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AutoShape 22"/>
          <p:cNvSpPr/>
          <p:nvPr/>
        </p:nvSpPr>
        <p:spPr>
          <a:xfrm flipH="1">
            <a:off x="15160082" y="16858716"/>
            <a:ext cx="19794" cy="3282428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24073039" y="5708291"/>
            <a:ext cx="5166005" cy="5093245"/>
          </a:xfrm>
          <a:custGeom>
            <a:avLst/>
            <a:gdLst/>
            <a:ahLst/>
            <a:cxnLst/>
            <a:rect l="l" t="t" r="r" b="b"/>
            <a:pathLst>
              <a:path w="5166005" h="5093245">
                <a:moveTo>
                  <a:pt x="0" y="0"/>
                </a:moveTo>
                <a:lnTo>
                  <a:pt x="5166006" y="0"/>
                </a:lnTo>
                <a:lnTo>
                  <a:pt x="5166006" y="5093245"/>
                </a:lnTo>
                <a:lnTo>
                  <a:pt x="0" y="5093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75" t="-7851" r="-10686" b="-53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26016291" y="857080"/>
            <a:ext cx="2231899" cy="2711967"/>
          </a:xfrm>
          <a:custGeom>
            <a:avLst/>
            <a:gdLst/>
            <a:ahLst/>
            <a:cxnLst/>
            <a:rect l="l" t="t" r="r" b="b"/>
            <a:pathLst>
              <a:path w="2231899" h="2711967">
                <a:moveTo>
                  <a:pt x="0" y="0"/>
                </a:moveTo>
                <a:lnTo>
                  <a:pt x="2231898" y="0"/>
                </a:lnTo>
                <a:lnTo>
                  <a:pt x="2231898" y="2711967"/>
                </a:lnTo>
                <a:lnTo>
                  <a:pt x="0" y="27119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840" t="-12698" r="-18828" b="-621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755379" y="1258004"/>
            <a:ext cx="1860471" cy="186047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78303" r="-783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AutoShape 28"/>
          <p:cNvSpPr/>
          <p:nvPr/>
        </p:nvSpPr>
        <p:spPr>
          <a:xfrm>
            <a:off x="23454360" y="4956962"/>
            <a:ext cx="0" cy="6805422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20214779" y="1130259"/>
            <a:ext cx="5461559" cy="2091315"/>
          </a:xfrm>
          <a:custGeom>
            <a:avLst/>
            <a:gdLst/>
            <a:ahLst/>
            <a:cxnLst/>
            <a:rect l="l" t="t" r="r" b="b"/>
            <a:pathLst>
              <a:path w="5461559" h="2091315">
                <a:moveTo>
                  <a:pt x="0" y="0"/>
                </a:moveTo>
                <a:lnTo>
                  <a:pt x="5461559" y="0"/>
                </a:lnTo>
                <a:lnTo>
                  <a:pt x="5461559" y="2091315"/>
                </a:lnTo>
                <a:lnTo>
                  <a:pt x="0" y="2091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680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3776006" y="1267259"/>
            <a:ext cx="1860471" cy="1860471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78303" r="-783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879092" y="3937330"/>
            <a:ext cx="5793405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AUTHORS &amp; AFFILIATIONS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79092" y="4369852"/>
            <a:ext cx="12575753" cy="303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4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Add the names of the people involved in this study. Name the institutions that support your research.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430500" y="4323807"/>
            <a:ext cx="6323961" cy="34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r>
              <a:rPr lang="en-US" sz="194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Name which pillar your research relates to.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430500" y="3937330"/>
            <a:ext cx="396169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PUBLIC HEALTH PILLAR :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79092" y="9166181"/>
            <a:ext cx="12778740" cy="67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Let people know how you did your study. Methods can vary depending on the subject or results you want to see.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79092" y="8709576"/>
            <a:ext cx="12778740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APPROACH TAKEN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387916" y="5716144"/>
            <a:ext cx="7789593" cy="136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05" lvl="1" indent="-210502" algn="l">
              <a:lnSpc>
                <a:spcPts val="2729"/>
              </a:lnSpc>
              <a:buFont typeface="Arial"/>
              <a:buChar char="•"/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State what you've found from your study</a:t>
            </a:r>
          </a:p>
          <a:p>
            <a:pPr marL="421005" lvl="1" indent="-210502" algn="l">
              <a:lnSpc>
                <a:spcPts val="2729"/>
              </a:lnSpc>
              <a:buFont typeface="Arial"/>
              <a:buChar char="•"/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You can also list your findings in bullets.</a:t>
            </a:r>
          </a:p>
          <a:p>
            <a:pPr algn="l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Avoid too much technical detail or excessive jargon when presenting them.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387916" y="5305974"/>
            <a:ext cx="7789593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BUILDING CONSENSUS ACCROSS SECTORS HOW?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879092" y="5687807"/>
            <a:ext cx="12778740" cy="71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Introduce</a:t>
            </a:r>
            <a:r>
              <a:rPr lang="en-US" sz="1949" u="none" strike="noStrike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 the subject of your research. What are the questions about this topic you aim to answer? Explain what you want to achieve with your research.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79092" y="5305974"/>
            <a:ext cx="12778740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KEY CHALLENGES  ADDRESSED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693048" y="13222335"/>
            <a:ext cx="13939087" cy="3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Interpret the data collected. Explain any patterns, trends, or anomalies discovered.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663150" y="12575825"/>
            <a:ext cx="13968984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ANALYSIS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79092" y="17597132"/>
            <a:ext cx="12778740" cy="34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  <a:spcBef>
                <a:spcPct val="0"/>
              </a:spcBef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M</a:t>
            </a:r>
            <a:r>
              <a:rPr lang="en-US" sz="1949" u="none" strike="noStrike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ake suggestions for future research and practical applications based on the findings.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79092" y="17144099"/>
            <a:ext cx="12778740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RECOMMENDATIONS / NEXT STEPS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430500" y="17597132"/>
            <a:ext cx="12787792" cy="71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  <a:spcBef>
                <a:spcPct val="0"/>
              </a:spcBef>
            </a:pPr>
            <a:r>
              <a:rPr lang="en-US" sz="1949" u="none" strike="noStrike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Summarize the key findings of your study. Address any limitations encountered during your research. End with a powerful closing statement that emphasizes the broader impact of your research.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430500" y="17154934"/>
            <a:ext cx="455520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CONCLUSION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33750" y="20267503"/>
            <a:ext cx="11820170" cy="33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CITE KEY REFERENCES USED IN THE STUDY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973741" y="1800688"/>
            <a:ext cx="14241038" cy="100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8"/>
              </a:lnSpc>
            </a:pPr>
            <a:r>
              <a:rPr lang="en-US" sz="6824" b="1">
                <a:solidFill>
                  <a:srgbClr val="BF0164"/>
                </a:solidFill>
                <a:latin typeface="Gordita Bold"/>
                <a:ea typeface="Gordita Bold"/>
                <a:cs typeface="Gordita Bold"/>
                <a:sym typeface="Gordita Bold"/>
              </a:rPr>
              <a:t>POLICY POSTER TITLE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025989" y="16051283"/>
            <a:ext cx="3316122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the chart title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663150" y="15428009"/>
            <a:ext cx="3316122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the chart title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896272" y="1924571"/>
            <a:ext cx="1719578" cy="58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YOUR LOGO HERE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916899" y="1933826"/>
            <a:ext cx="1719578" cy="58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YOUR LOGO HERE</a:t>
            </a:r>
          </a:p>
        </p:txBody>
      </p:sp>
      <p:sp>
        <p:nvSpPr>
          <p:cNvPr id="55" name="AutoShape 55"/>
          <p:cNvSpPr/>
          <p:nvPr/>
        </p:nvSpPr>
        <p:spPr>
          <a:xfrm flipV="1">
            <a:off x="141277" y="0"/>
            <a:ext cx="0" cy="21396960"/>
          </a:xfrm>
          <a:prstGeom prst="line">
            <a:avLst/>
          </a:prstGeom>
          <a:ln w="619125" cap="flat">
            <a:solidFill>
              <a:srgbClr val="00415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6" name="AutoShape 56"/>
          <p:cNvSpPr/>
          <p:nvPr/>
        </p:nvSpPr>
        <p:spPr>
          <a:xfrm flipV="1">
            <a:off x="30180188" y="-13929"/>
            <a:ext cx="0" cy="21396960"/>
          </a:xfrm>
          <a:prstGeom prst="line">
            <a:avLst/>
          </a:prstGeom>
          <a:ln w="619125" cap="flat">
            <a:solidFill>
              <a:srgbClr val="00415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7" name="AutoShape 57"/>
          <p:cNvSpPr/>
          <p:nvPr/>
        </p:nvSpPr>
        <p:spPr>
          <a:xfrm>
            <a:off x="244704" y="297699"/>
            <a:ext cx="30019395" cy="30867"/>
          </a:xfrm>
          <a:prstGeom prst="line">
            <a:avLst/>
          </a:prstGeom>
          <a:ln w="619125" cap="flat">
            <a:solidFill>
              <a:srgbClr val="00415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8" name="AutoShape 58"/>
          <p:cNvSpPr/>
          <p:nvPr/>
        </p:nvSpPr>
        <p:spPr>
          <a:xfrm>
            <a:off x="141277" y="21087631"/>
            <a:ext cx="30180186" cy="0"/>
          </a:xfrm>
          <a:prstGeom prst="line">
            <a:avLst/>
          </a:prstGeom>
          <a:ln w="619125" cap="flat">
            <a:solidFill>
              <a:srgbClr val="00415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9" name="AutoShape 59"/>
          <p:cNvSpPr/>
          <p:nvPr/>
        </p:nvSpPr>
        <p:spPr>
          <a:xfrm flipH="1">
            <a:off x="233461" y="715246"/>
            <a:ext cx="273108" cy="20047229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0" name="AutoShape 60"/>
          <p:cNvSpPr/>
          <p:nvPr/>
        </p:nvSpPr>
        <p:spPr>
          <a:xfrm>
            <a:off x="141277" y="528834"/>
            <a:ext cx="28632606" cy="97112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1" name="AutoShape 61"/>
          <p:cNvSpPr/>
          <p:nvPr/>
        </p:nvSpPr>
        <p:spPr>
          <a:xfrm>
            <a:off x="29878939" y="653721"/>
            <a:ext cx="75469" cy="20154701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2" name="AutoShape 62"/>
          <p:cNvSpPr/>
          <p:nvPr/>
        </p:nvSpPr>
        <p:spPr>
          <a:xfrm>
            <a:off x="1483123" y="20793900"/>
            <a:ext cx="28555788" cy="429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Gordita Bold</vt:lpstr>
      <vt:lpstr>Gordita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Uganda Policy Poster Template (33.1 x 23.4 in)</dc:title>
  <dc:creator>Bess Herbert</dc:creator>
  <cp:lastModifiedBy>Bess Herbert</cp:lastModifiedBy>
  <cp:revision>1</cp:revision>
  <dcterms:created xsi:type="dcterms:W3CDTF">2006-08-16T00:00:00Z</dcterms:created>
  <dcterms:modified xsi:type="dcterms:W3CDTF">2026-04-01T20:05:58Z</dcterms:modified>
  <dc:identifier>DAHFo3seKlk</dc:identifier>
</cp:coreProperties>
</file>