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264100" cy="21386800"/>
  <p:notesSz cx="6858000" cy="9144000"/>
  <p:embeddedFontLst>
    <p:embeddedFont>
      <p:font typeface="Gordita" panose="020B0604020202020204" charset="0"/>
      <p:regular r:id="rId3"/>
    </p:embeddedFont>
    <p:embeddedFont>
      <p:font typeface="Gordita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363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31" y="618134"/>
            <a:ext cx="29096787" cy="3115564"/>
            <a:chOff x="0" y="0"/>
            <a:chExt cx="3481151" cy="372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1151" cy="372747"/>
            </a:xfrm>
            <a:custGeom>
              <a:avLst/>
              <a:gdLst/>
              <a:ahLst/>
              <a:cxnLst/>
              <a:rect l="l" t="t" r="r" b="b"/>
              <a:pathLst>
                <a:path w="3481151" h="372747">
                  <a:moveTo>
                    <a:pt x="0" y="0"/>
                  </a:moveTo>
                  <a:lnTo>
                    <a:pt x="3481151" y="0"/>
                  </a:lnTo>
                  <a:lnTo>
                    <a:pt x="3481151" y="372747"/>
                  </a:lnTo>
                  <a:lnTo>
                    <a:pt x="0" y="372747"/>
                  </a:lnTo>
                  <a:close/>
                </a:path>
              </a:pathLst>
            </a:custGeom>
            <a:blipFill>
              <a:blip r:embed="rId2">
                <a:alphaModFix amt="53000"/>
              </a:blip>
              <a:stretch>
                <a:fillRect t="-60519" b="-3648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7406" y="20136917"/>
            <a:ext cx="29087271" cy="885688"/>
            <a:chOff x="0" y="0"/>
            <a:chExt cx="4910798" cy="149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10798" cy="149531"/>
            </a:xfrm>
            <a:custGeom>
              <a:avLst/>
              <a:gdLst/>
              <a:ahLst/>
              <a:cxnLst/>
              <a:rect l="l" t="t" r="r" b="b"/>
              <a:pathLst>
                <a:path w="4910798" h="149531">
                  <a:moveTo>
                    <a:pt x="0" y="0"/>
                  </a:moveTo>
                  <a:lnTo>
                    <a:pt x="4910798" y="0"/>
                  </a:lnTo>
                  <a:lnTo>
                    <a:pt x="4910798" y="149531"/>
                  </a:lnTo>
                  <a:lnTo>
                    <a:pt x="0" y="149531"/>
                  </a:lnTo>
                  <a:close/>
                </a:path>
              </a:pathLst>
            </a:custGeom>
            <a:solidFill>
              <a:srgbClr val="00415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10798" cy="197156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6931" y="3733698"/>
            <a:ext cx="29096787" cy="1223013"/>
            <a:chOff x="0" y="0"/>
            <a:chExt cx="4912405" cy="2064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12405" cy="206481"/>
            </a:xfrm>
            <a:custGeom>
              <a:avLst/>
              <a:gdLst/>
              <a:ahLst/>
              <a:cxnLst/>
              <a:rect l="l" t="t" r="r" b="b"/>
              <a:pathLst>
                <a:path w="4912405" h="206481">
                  <a:moveTo>
                    <a:pt x="0" y="0"/>
                  </a:moveTo>
                  <a:lnTo>
                    <a:pt x="4912405" y="0"/>
                  </a:lnTo>
                  <a:lnTo>
                    <a:pt x="4912405" y="206481"/>
                  </a:lnTo>
                  <a:lnTo>
                    <a:pt x="0" y="206481"/>
                  </a:lnTo>
                  <a:close/>
                </a:path>
              </a:pathLst>
            </a:custGeom>
            <a:solidFill>
              <a:srgbClr val="3C73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912405" cy="254106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4994772" y="3732581"/>
            <a:ext cx="0" cy="8029804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616447" y="11761640"/>
            <a:ext cx="29020109" cy="534924"/>
            <a:chOff x="0" y="0"/>
            <a:chExt cx="4899459" cy="903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99459" cy="90311"/>
            </a:xfrm>
            <a:custGeom>
              <a:avLst/>
              <a:gdLst/>
              <a:ahLst/>
              <a:cxnLst/>
              <a:rect l="l" t="t" r="r" b="b"/>
              <a:pathLst>
                <a:path w="4899459" h="90311">
                  <a:moveTo>
                    <a:pt x="0" y="0"/>
                  </a:moveTo>
                  <a:lnTo>
                    <a:pt x="4899459" y="0"/>
                  </a:lnTo>
                  <a:lnTo>
                    <a:pt x="4899459" y="90311"/>
                  </a:lnTo>
                  <a:lnTo>
                    <a:pt x="0" y="90311"/>
                  </a:lnTo>
                  <a:close/>
                </a:path>
              </a:pathLst>
            </a:custGeom>
            <a:solidFill>
              <a:srgbClr val="00415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899459" cy="137936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70590" y="16858706"/>
            <a:ext cx="14533128" cy="3278210"/>
            <a:chOff x="0" y="0"/>
            <a:chExt cx="2453625" cy="5534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53625" cy="553460"/>
            </a:xfrm>
            <a:custGeom>
              <a:avLst/>
              <a:gdLst/>
              <a:ahLst/>
              <a:cxnLst/>
              <a:rect l="l" t="t" r="r" b="b"/>
              <a:pathLst>
                <a:path w="2453625" h="553460">
                  <a:moveTo>
                    <a:pt x="0" y="0"/>
                  </a:moveTo>
                  <a:lnTo>
                    <a:pt x="2453625" y="0"/>
                  </a:lnTo>
                  <a:lnTo>
                    <a:pt x="2453625" y="553460"/>
                  </a:lnTo>
                  <a:lnTo>
                    <a:pt x="0" y="553460"/>
                  </a:lnTo>
                  <a:close/>
                </a:path>
              </a:pathLst>
            </a:custGeom>
            <a:solidFill>
              <a:srgbClr val="3C73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453625" cy="601085"/>
            </a:xfrm>
            <a:prstGeom prst="rect">
              <a:avLst/>
            </a:prstGeom>
          </p:spPr>
          <p:txBody>
            <a:bodyPr lIns="24765" tIns="24765" rIns="24765" bIns="24765" rtlCol="0" anchor="ctr"/>
            <a:lstStyle/>
            <a:p>
              <a:pPr algn="ctr">
                <a:lnSpc>
                  <a:spcPts val="4231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606931" y="4956711"/>
            <a:ext cx="28166951" cy="6191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AutoShape 18"/>
          <p:cNvSpPr/>
          <p:nvPr/>
        </p:nvSpPr>
        <p:spPr>
          <a:xfrm>
            <a:off x="606931" y="3733698"/>
            <a:ext cx="27899489" cy="6191"/>
          </a:xfrm>
          <a:prstGeom prst="line">
            <a:avLst/>
          </a:prstGeom>
          <a:ln w="9525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03" y="12291397"/>
            <a:ext cx="5634839" cy="389275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16447" y="16858706"/>
            <a:ext cx="29022915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AutoShape 21"/>
          <p:cNvSpPr/>
          <p:nvPr/>
        </p:nvSpPr>
        <p:spPr>
          <a:xfrm flipV="1">
            <a:off x="309562" y="8366915"/>
            <a:ext cx="14685209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22"/>
          <p:cNvSpPr/>
          <p:nvPr/>
        </p:nvSpPr>
        <p:spPr>
          <a:xfrm flipH="1">
            <a:off x="15141042" y="16858716"/>
            <a:ext cx="38835" cy="3278201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114" y="12384884"/>
            <a:ext cx="4512991" cy="3958925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>
            <a:off x="23944612" y="5820292"/>
            <a:ext cx="5166005" cy="5093245"/>
          </a:xfrm>
          <a:custGeom>
            <a:avLst/>
            <a:gdLst/>
            <a:ahLst/>
            <a:cxnLst/>
            <a:rect l="l" t="t" r="r" b="b"/>
            <a:pathLst>
              <a:path w="5166005" h="5093245">
                <a:moveTo>
                  <a:pt x="0" y="0"/>
                </a:moveTo>
                <a:lnTo>
                  <a:pt x="5166005" y="0"/>
                </a:lnTo>
                <a:lnTo>
                  <a:pt x="5166005" y="5093245"/>
                </a:lnTo>
                <a:lnTo>
                  <a:pt x="0" y="50932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175" t="-7851" r="-10686" b="-53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26016291" y="857080"/>
            <a:ext cx="2231899" cy="2711967"/>
          </a:xfrm>
          <a:custGeom>
            <a:avLst/>
            <a:gdLst/>
            <a:ahLst/>
            <a:cxnLst/>
            <a:rect l="l" t="t" r="r" b="b"/>
            <a:pathLst>
              <a:path w="2231899" h="2711967">
                <a:moveTo>
                  <a:pt x="0" y="0"/>
                </a:moveTo>
                <a:lnTo>
                  <a:pt x="2231898" y="0"/>
                </a:lnTo>
                <a:lnTo>
                  <a:pt x="2231898" y="2711967"/>
                </a:lnTo>
                <a:lnTo>
                  <a:pt x="0" y="2711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840" t="-12698" r="-18828" b="-621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755379" y="1258004"/>
            <a:ext cx="1860471" cy="1860471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78303" r="-783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AutoShape 29"/>
          <p:cNvSpPr/>
          <p:nvPr/>
        </p:nvSpPr>
        <p:spPr>
          <a:xfrm>
            <a:off x="23454360" y="4956962"/>
            <a:ext cx="0" cy="6805422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20214779" y="1130259"/>
            <a:ext cx="5461559" cy="2091315"/>
          </a:xfrm>
          <a:custGeom>
            <a:avLst/>
            <a:gdLst/>
            <a:ahLst/>
            <a:cxnLst/>
            <a:rect l="l" t="t" r="r" b="b"/>
            <a:pathLst>
              <a:path w="5461559" h="2091315">
                <a:moveTo>
                  <a:pt x="0" y="0"/>
                </a:moveTo>
                <a:lnTo>
                  <a:pt x="5461559" y="0"/>
                </a:lnTo>
                <a:lnTo>
                  <a:pt x="5461559" y="2091315"/>
                </a:lnTo>
                <a:lnTo>
                  <a:pt x="0" y="20913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8680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3776006" y="1267259"/>
            <a:ext cx="1860471" cy="1860471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78303" r="-7830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879092" y="3937330"/>
            <a:ext cx="5793405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AUTHORS &amp; AFFILIATIONS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79092" y="4369852"/>
            <a:ext cx="12575753" cy="30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Add the names of the people involved in this study. Name the institutions that support your research.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430500" y="4323807"/>
            <a:ext cx="6323961" cy="34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Name which pillar your research relates to.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430500" y="3937330"/>
            <a:ext cx="396169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PUBLIC HEALTH PILLAR :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79092" y="9166181"/>
            <a:ext cx="12778740" cy="67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Let people know how you did your study. Methods can vary depending on the subject or results you want to see.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79092" y="8709576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METHODOLOGY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387916" y="5716144"/>
            <a:ext cx="7789593" cy="136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05" lvl="1" indent="-210502" algn="l">
              <a:lnSpc>
                <a:spcPts val="2729"/>
              </a:lnSpc>
              <a:buFont typeface="Arial"/>
              <a:buChar char="•"/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State what you've found from your study</a:t>
            </a:r>
          </a:p>
          <a:p>
            <a:pPr marL="421005" lvl="1" indent="-210502" algn="l">
              <a:lnSpc>
                <a:spcPts val="2729"/>
              </a:lnSpc>
              <a:buFont typeface="Arial"/>
              <a:buChar char="•"/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You can also list your findings in bullets.</a:t>
            </a:r>
          </a:p>
          <a:p>
            <a:pPr algn="l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Avoid too much technical detail or excessive jargon when presenting them.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387916" y="5305974"/>
            <a:ext cx="778959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DATA RESULTS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79092" y="5687807"/>
            <a:ext cx="12778740" cy="71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Introduce</a:t>
            </a:r>
            <a:r>
              <a:rPr lang="en-US" sz="1949" u="none" strike="noStrike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 the subject of your research. What are the questions about this topic you aim to answer? Explain what you want to achieve with your research.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79092" y="5305974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INTRODUCTION &amp; OBJECTIVE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279205" y="12945340"/>
            <a:ext cx="13939087" cy="3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Interpret the data collected. Explain any patterns, trends, or anomalies discovered.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279205" y="12558834"/>
            <a:ext cx="13968984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ANALYSIS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79092" y="17597132"/>
            <a:ext cx="12778740" cy="34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  <a:spcBef>
                <a:spcPct val="0"/>
              </a:spcBef>
            </a:pPr>
            <a:r>
              <a:rPr lang="en-US" sz="1949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M</a:t>
            </a:r>
            <a:r>
              <a:rPr lang="en-US" sz="1949" u="none" strike="noStrike">
                <a:solidFill>
                  <a:srgbClr val="000000"/>
                </a:solidFill>
                <a:latin typeface="Gordita"/>
                <a:ea typeface="Gordita"/>
                <a:cs typeface="Gordita"/>
                <a:sym typeface="Gordita"/>
              </a:rPr>
              <a:t>ake suggestions for future research and practical applications based on the findings.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79092" y="17144099"/>
            <a:ext cx="12778740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RECOMMENDATIONS / NEXT STEPS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430500" y="17597132"/>
            <a:ext cx="12787792" cy="71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4"/>
              </a:lnSpc>
              <a:spcBef>
                <a:spcPct val="0"/>
              </a:spcBef>
            </a:pPr>
            <a:r>
              <a:rPr lang="en-US" sz="1949" u="none" strike="noStrike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Summarize the key findings of your study. Address any limitations encountered during your research. End with a powerful closing statement that emphasizes the broader impact of your research.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430500" y="17154934"/>
            <a:ext cx="4555203" cy="33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1949" b="1" spc="87">
                <a:solidFill>
                  <a:srgbClr val="FFFFFF"/>
                </a:solidFill>
                <a:latin typeface="Gordita Bold"/>
                <a:ea typeface="Gordita Bold"/>
                <a:cs typeface="Gordita Bold"/>
                <a:sym typeface="Gordita Bold"/>
              </a:rPr>
              <a:t>CONCLUSION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33750" y="20267503"/>
            <a:ext cx="11820170" cy="33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>
                <a:solidFill>
                  <a:srgbClr val="FFFFFF"/>
                </a:solidFill>
                <a:latin typeface="Gordita"/>
                <a:ea typeface="Gordita"/>
                <a:cs typeface="Gordita"/>
                <a:sym typeface="Gordita"/>
              </a:rPr>
              <a:t>CITE KEY REFERENCES USED IN THE STUDY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73741" y="1800688"/>
            <a:ext cx="14241038" cy="100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6824" b="1">
                <a:solidFill>
                  <a:srgbClr val="00415F"/>
                </a:solidFill>
                <a:latin typeface="Gordita Bold"/>
                <a:ea typeface="Gordita Bold"/>
                <a:cs typeface="Gordita Bold"/>
                <a:sym typeface="Gordita Bold"/>
              </a:rPr>
              <a:t>PRACTICE POSTER TITLE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025989" y="16051283"/>
            <a:ext cx="3316122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the chart title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666549" y="16051283"/>
            <a:ext cx="3316122" cy="332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the chart title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896272" y="1924571"/>
            <a:ext cx="1719578" cy="5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YOUR LOGO HERE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916899" y="1933826"/>
            <a:ext cx="1719578" cy="5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</a:pPr>
            <a:r>
              <a:rPr lang="en-US" sz="1949" b="1">
                <a:solidFill>
                  <a:srgbClr val="000000"/>
                </a:solidFill>
                <a:latin typeface="Gordita Bold"/>
                <a:ea typeface="Gordita Bold"/>
                <a:cs typeface="Gordita Bold"/>
                <a:sym typeface="Gordita Bold"/>
              </a:rPr>
              <a:t>ADD YOUR LOGO HERE</a:t>
            </a:r>
          </a:p>
        </p:txBody>
      </p:sp>
      <p:sp>
        <p:nvSpPr>
          <p:cNvPr id="56" name="AutoShape 56"/>
          <p:cNvSpPr/>
          <p:nvPr/>
        </p:nvSpPr>
        <p:spPr>
          <a:xfrm flipV="1">
            <a:off x="309562" y="0"/>
            <a:ext cx="0" cy="21396960"/>
          </a:xfrm>
          <a:prstGeom prst="line">
            <a:avLst/>
          </a:prstGeom>
          <a:ln w="619125" cap="flat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7" name="AutoShape 57"/>
          <p:cNvSpPr/>
          <p:nvPr/>
        </p:nvSpPr>
        <p:spPr>
          <a:xfrm flipH="1" flipV="1">
            <a:off x="29900907" y="0"/>
            <a:ext cx="0" cy="21396960"/>
          </a:xfrm>
          <a:prstGeom prst="line">
            <a:avLst/>
          </a:prstGeom>
          <a:ln w="619125" cap="flat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8" name="AutoShape 58"/>
          <p:cNvSpPr/>
          <p:nvPr/>
        </p:nvSpPr>
        <p:spPr>
          <a:xfrm flipV="1">
            <a:off x="309562" y="309562"/>
            <a:ext cx="29957078" cy="0"/>
          </a:xfrm>
          <a:prstGeom prst="line">
            <a:avLst/>
          </a:prstGeom>
          <a:ln w="619125" cap="flat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9" name="AutoShape 59"/>
          <p:cNvSpPr/>
          <p:nvPr/>
        </p:nvSpPr>
        <p:spPr>
          <a:xfrm>
            <a:off x="309562" y="21098083"/>
            <a:ext cx="29591344" cy="0"/>
          </a:xfrm>
          <a:prstGeom prst="line">
            <a:avLst/>
          </a:prstGeom>
          <a:ln w="619125" cap="flat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0" name="AutoShape 60"/>
          <p:cNvSpPr/>
          <p:nvPr/>
        </p:nvSpPr>
        <p:spPr>
          <a:xfrm>
            <a:off x="444528" y="857152"/>
            <a:ext cx="152878" cy="20141077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1" name="AutoShape 61"/>
          <p:cNvSpPr/>
          <p:nvPr/>
        </p:nvSpPr>
        <p:spPr>
          <a:xfrm>
            <a:off x="616447" y="618134"/>
            <a:ext cx="29087271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2" name="AutoShape 62"/>
          <p:cNvSpPr/>
          <p:nvPr/>
        </p:nvSpPr>
        <p:spPr>
          <a:xfrm flipH="1">
            <a:off x="29617515" y="618128"/>
            <a:ext cx="175921" cy="20404477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3" name="AutoShape 63"/>
          <p:cNvSpPr/>
          <p:nvPr/>
        </p:nvSpPr>
        <p:spPr>
          <a:xfrm>
            <a:off x="1483123" y="20793900"/>
            <a:ext cx="27290759" cy="0"/>
          </a:xfrm>
          <a:prstGeom prst="line">
            <a:avLst/>
          </a:prstGeom>
          <a:ln w="19050" cap="rnd">
            <a:solidFill>
              <a:srgbClr val="BF016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Gordita Bold</vt:lpstr>
      <vt:lpstr>Gordita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Uganda Practice Poster Template (33.1 x 23.4 in)</dc:title>
  <dc:creator>Bess Herbert</dc:creator>
  <cp:lastModifiedBy>Bess Herbert</cp:lastModifiedBy>
  <cp:revision>1</cp:revision>
  <dcterms:created xsi:type="dcterms:W3CDTF">2006-08-16T00:00:00Z</dcterms:created>
  <dcterms:modified xsi:type="dcterms:W3CDTF">2026-04-01T20:03:25Z</dcterms:modified>
  <dc:identifier>DAHFoxsEWj4</dc:identifier>
</cp:coreProperties>
</file>